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562c7d069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036a7a3344ae8"/>
  </p:sldMasterIdLst>
  <p:sldIdLst>
    <p:sldId xmlns:r="http://schemas.openxmlformats.org/officeDocument/2006/relationships" id="256" r:id="R35d0bfdfe6364961"/>
    <p:sldId xmlns:r="http://schemas.openxmlformats.org/officeDocument/2006/relationships" id="257" r:id="R11afeb1f05af4a93"/>
    <p:sldId xmlns:r="http://schemas.openxmlformats.org/officeDocument/2006/relationships" id="258" r:id="Rab7f305877234c2a"/>
    <p:sldId xmlns:r="http://schemas.openxmlformats.org/officeDocument/2006/relationships" id="259" r:id="R239109e2dafa42f7"/>
    <p:sldId xmlns:r="http://schemas.openxmlformats.org/officeDocument/2006/relationships" id="260" r:id="Rd53501902880452f"/>
    <p:sldId xmlns:r="http://schemas.openxmlformats.org/officeDocument/2006/relationships" id="261" r:id="Ra4f75fe04dde475a"/>
    <p:sldId xmlns:r="http://schemas.openxmlformats.org/officeDocument/2006/relationships" id="262" r:id="R7631bc7638a1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036a7a3344ae8" /><Relationship Type="http://schemas.openxmlformats.org/officeDocument/2006/relationships/slide" Target="/ppt/slides/slide1.xml" Id="R35d0bfdfe6364961" /><Relationship Type="http://schemas.openxmlformats.org/officeDocument/2006/relationships/slide" Target="/ppt/slides/slide2.xml" Id="R11afeb1f05af4a93" /><Relationship Type="http://schemas.openxmlformats.org/officeDocument/2006/relationships/slide" Target="/ppt/slides/slide3.xml" Id="Rab7f305877234c2a" /><Relationship Type="http://schemas.openxmlformats.org/officeDocument/2006/relationships/slide" Target="/ppt/slides/slide4.xml" Id="R239109e2dafa42f7" /><Relationship Type="http://schemas.openxmlformats.org/officeDocument/2006/relationships/slide" Target="/ppt/slides/slide5.xml" Id="Rd53501902880452f" /><Relationship Type="http://schemas.openxmlformats.org/officeDocument/2006/relationships/slide" Target="/ppt/slides/slide6.xml" Id="Ra4f75fe04dde475a" /><Relationship Type="http://schemas.openxmlformats.org/officeDocument/2006/relationships/slide" Target="/ppt/slides/slide7.xml" Id="R7631bc7638a1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69273566c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a819c03064916" /><Relationship Type="http://schemas.openxmlformats.org/officeDocument/2006/relationships/theme" Target="/ppt/slideMasters/theme/theme1.xml" Id="Rc828d672a2e9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a819c030649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ce7c82804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e0d7a0571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7b41dfdc9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766a1fbe44f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831f4de77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10aa37e8443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508227eb43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SPRENGNINGSTEKNIKK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SPRENGNINGSTEKNIKK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68 011 035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−3 894 991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−3 345 148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22 568 196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42 525 977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ATLE ANGELL  –  67,2 %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NAVVE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JFANGELL HOLDING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FRODE ANGELL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INDREHUS ANGELL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LERØEN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Sandbrekkevegen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5225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13 42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firmapost@sprengning.no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SPRENGNINGSTEKNIKK AS</a:t>
            </a:r>
          </a:p>
        </p:txBody>
      </p:sp>
    </p:spTree>
  </p:cSld>
  <p:clrMapOvr>
    <a:masterClrMapping xmlns:a="http://schemas.openxmlformats.org/drawingml/2006/main"/>
  </p:clrMapOvr>
</p:sld>
</file>