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69696d8f2f43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a2dbb3000148c7"/>
  </p:sldMasterIdLst>
  <p:sldIdLst>
    <p:sldId xmlns:r="http://schemas.openxmlformats.org/officeDocument/2006/relationships" id="256" r:id="R2fd94b4f4ab647d5"/>
    <p:sldId xmlns:r="http://schemas.openxmlformats.org/officeDocument/2006/relationships" id="257" r:id="Rca87f6ea8a644955"/>
    <p:sldId xmlns:r="http://schemas.openxmlformats.org/officeDocument/2006/relationships" id="258" r:id="R12e1c0270b5142d3"/>
    <p:sldId xmlns:r="http://schemas.openxmlformats.org/officeDocument/2006/relationships" id="259" r:id="Rcc1a95f122014774"/>
    <p:sldId xmlns:r="http://schemas.openxmlformats.org/officeDocument/2006/relationships" id="260" r:id="R4738f2c65df24f0a"/>
    <p:sldId xmlns:r="http://schemas.openxmlformats.org/officeDocument/2006/relationships" id="261" r:id="Rcbfef3a2116e4420"/>
    <p:sldId xmlns:r="http://schemas.openxmlformats.org/officeDocument/2006/relationships" id="262" r:id="R122e583cf5fd4f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a2dbb3000148c7" /><Relationship Type="http://schemas.openxmlformats.org/officeDocument/2006/relationships/slide" Target="/ppt/slides/slide1.xml" Id="R2fd94b4f4ab647d5" /><Relationship Type="http://schemas.openxmlformats.org/officeDocument/2006/relationships/slide" Target="/ppt/slides/slide2.xml" Id="Rca87f6ea8a644955" /><Relationship Type="http://schemas.openxmlformats.org/officeDocument/2006/relationships/slide" Target="/ppt/slides/slide3.xml" Id="R12e1c0270b5142d3" /><Relationship Type="http://schemas.openxmlformats.org/officeDocument/2006/relationships/slide" Target="/ppt/slides/slide4.xml" Id="Rcc1a95f122014774" /><Relationship Type="http://schemas.openxmlformats.org/officeDocument/2006/relationships/slide" Target="/ppt/slides/slide5.xml" Id="R4738f2c65df24f0a" /><Relationship Type="http://schemas.openxmlformats.org/officeDocument/2006/relationships/slide" Target="/ppt/slides/slide6.xml" Id="Rcbfef3a2116e4420" /><Relationship Type="http://schemas.openxmlformats.org/officeDocument/2006/relationships/slide" Target="/ppt/slides/slide7.xml" Id="R122e583cf5fd4f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9ee552ac3b4a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dc25af7114c10" /><Relationship Type="http://schemas.openxmlformats.org/officeDocument/2006/relationships/theme" Target="/ppt/slideMasters/theme/theme1.xml" Id="Rf25a822ee48e40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2dc25af7114c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af4c6dbc242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c4baa5de046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df5efd4ab40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5eff318f045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a765ffbfa45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bae25f2dd45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133c8100f49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HOVENGA 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HOVENGA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HOVENGA SENTER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HOVENGA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HOVENGA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HOVENGA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11 817 982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4 063 942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2 687 044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6 394 832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31 753 870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HOVENGA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VIKEN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HOVENGA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Hegdalveien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13 25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938 339 147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HOVENGA SENTER AS</a:t>
            </a:r>
          </a:p>
        </p:txBody>
      </p:sp>
    </p:spTree>
  </p:cSld>
  <p:clrMapOvr>
    <a:masterClrMapping xmlns:a="http://schemas.openxmlformats.org/drawingml/2006/main"/>
  </p:clrMapOvr>
</p:sld>
</file>