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fdc47aec4740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daae44c8eb4d8d"/>
  </p:sldMasterIdLst>
  <p:sldIdLst>
    <p:sldId xmlns:r="http://schemas.openxmlformats.org/officeDocument/2006/relationships" id="256" r:id="R9b1b76920a8246a0"/>
    <p:sldId xmlns:r="http://schemas.openxmlformats.org/officeDocument/2006/relationships" id="257" r:id="R886ae9dde0fe4ebe"/>
    <p:sldId xmlns:r="http://schemas.openxmlformats.org/officeDocument/2006/relationships" id="258" r:id="Rb513d6e7d8684299"/>
    <p:sldId xmlns:r="http://schemas.openxmlformats.org/officeDocument/2006/relationships" id="259" r:id="R14a36e5965e643e2"/>
    <p:sldId xmlns:r="http://schemas.openxmlformats.org/officeDocument/2006/relationships" id="260" r:id="Rfed007da6afb4998"/>
    <p:sldId xmlns:r="http://schemas.openxmlformats.org/officeDocument/2006/relationships" id="261" r:id="R5128de487980413e"/>
    <p:sldId xmlns:r="http://schemas.openxmlformats.org/officeDocument/2006/relationships" id="262" r:id="Rabc866203f8945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daae44c8eb4d8d" /><Relationship Type="http://schemas.openxmlformats.org/officeDocument/2006/relationships/slide" Target="/ppt/slides/slide1.xml" Id="R9b1b76920a8246a0" /><Relationship Type="http://schemas.openxmlformats.org/officeDocument/2006/relationships/slide" Target="/ppt/slides/slide2.xml" Id="R886ae9dde0fe4ebe" /><Relationship Type="http://schemas.openxmlformats.org/officeDocument/2006/relationships/slide" Target="/ppt/slides/slide3.xml" Id="Rb513d6e7d8684299" /><Relationship Type="http://schemas.openxmlformats.org/officeDocument/2006/relationships/slide" Target="/ppt/slides/slide4.xml" Id="R14a36e5965e643e2" /><Relationship Type="http://schemas.openxmlformats.org/officeDocument/2006/relationships/slide" Target="/ppt/slides/slide5.xml" Id="Rfed007da6afb4998" /><Relationship Type="http://schemas.openxmlformats.org/officeDocument/2006/relationships/slide" Target="/ppt/slides/slide6.xml" Id="R5128de487980413e" /><Relationship Type="http://schemas.openxmlformats.org/officeDocument/2006/relationships/slide" Target="/ppt/slides/slide7.xml" Id="Rabc866203f8945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18af00ca4047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f200a594245f9" /><Relationship Type="http://schemas.openxmlformats.org/officeDocument/2006/relationships/theme" Target="/ppt/slideMasters/theme/theme1.xml" Id="R112fb505df3145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ff200a594245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0dbc47fa64d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98bf1c5a94d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2dd723c954a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b32b04a8848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a6862686a48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63031089a4d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8f9fac70a49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SKANSE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654 095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233 916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3 784 658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4 089 929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STUEN FRODE MIKAL  –  87,0 %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STUEN ELSE MARIE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 E. KOPPERNÆS INVEST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Strandgate 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6004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13 33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938 305 641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SKANSE AS</a:t>
            </a:r>
          </a:p>
        </p:txBody>
      </p:sp>
    </p:spTree>
  </p:cSld>
  <p:clrMapOvr>
    <a:masterClrMapping xmlns:a="http://schemas.openxmlformats.org/drawingml/2006/main"/>
  </p:clrMapOvr>
</p:sld>
</file>