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8b4ad6322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4eb72ece24ece"/>
  </p:sldMasterIdLst>
  <p:sldIdLst>
    <p:sldId xmlns:r="http://schemas.openxmlformats.org/officeDocument/2006/relationships" id="256" r:id="R344ac3cabe3e479d"/>
    <p:sldId xmlns:r="http://schemas.openxmlformats.org/officeDocument/2006/relationships" id="257" r:id="R7f2192c822664f9f"/>
    <p:sldId xmlns:r="http://schemas.openxmlformats.org/officeDocument/2006/relationships" id="258" r:id="R4becc5096afc4744"/>
    <p:sldId xmlns:r="http://schemas.openxmlformats.org/officeDocument/2006/relationships" id="259" r:id="R4f2ed4fff9164313"/>
    <p:sldId xmlns:r="http://schemas.openxmlformats.org/officeDocument/2006/relationships" id="260" r:id="R88cb338be49b4225"/>
    <p:sldId xmlns:r="http://schemas.openxmlformats.org/officeDocument/2006/relationships" id="261" r:id="Rb8491a23a2db4208"/>
    <p:sldId xmlns:r="http://schemas.openxmlformats.org/officeDocument/2006/relationships" id="262" r:id="R5f5ca85c07534a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4eb72ece24ece" /><Relationship Type="http://schemas.openxmlformats.org/officeDocument/2006/relationships/slide" Target="/ppt/slides/slide1.xml" Id="R344ac3cabe3e479d" /><Relationship Type="http://schemas.openxmlformats.org/officeDocument/2006/relationships/slide" Target="/ppt/slides/slide2.xml" Id="R7f2192c822664f9f" /><Relationship Type="http://schemas.openxmlformats.org/officeDocument/2006/relationships/slide" Target="/ppt/slides/slide3.xml" Id="R4becc5096afc4744" /><Relationship Type="http://schemas.openxmlformats.org/officeDocument/2006/relationships/slide" Target="/ppt/slides/slide4.xml" Id="R4f2ed4fff9164313" /><Relationship Type="http://schemas.openxmlformats.org/officeDocument/2006/relationships/slide" Target="/ppt/slides/slide5.xml" Id="R88cb338be49b4225" /><Relationship Type="http://schemas.openxmlformats.org/officeDocument/2006/relationships/slide" Target="/ppt/slides/slide6.xml" Id="Rb8491a23a2db4208" /><Relationship Type="http://schemas.openxmlformats.org/officeDocument/2006/relationships/slide" Target="/ppt/slides/slide7.xml" Id="R5f5ca85c07534a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eaa1d470844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22ea541f54826" /><Relationship Type="http://schemas.openxmlformats.org/officeDocument/2006/relationships/theme" Target="/ppt/slideMasters/theme/theme1.xml" Id="R4d472ad5730748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22ea541f5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4e2f9601a4c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a39be3026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b4bb1b40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af6209f474e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3bcd29dee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d30ab7061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f4f190010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3 741 941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10 360 733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KANESTRØM OVE HALVARD S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KANESTRØM ERIK HALVARD G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KANESTRØM JAN OLAV GUSTAD  –  19,5 %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Hvitlyngen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938 252 017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HOLDING AS</a:t>
            </a:r>
          </a:p>
        </p:txBody>
      </p:sp>
    </p:spTree>
  </p:cSld>
  <p:clrMapOvr>
    <a:masterClrMapping xmlns:a="http://schemas.openxmlformats.org/drawingml/2006/main"/>
  </p:clrMapOvr>
</p:sld>
</file>