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9a501cff145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c5ece927e4db9"/>
  </p:sldMasterIdLst>
  <p:sldIdLst>
    <p:sldId xmlns:r="http://schemas.openxmlformats.org/officeDocument/2006/relationships" id="256" r:id="R4717f13753db4227"/>
    <p:sldId xmlns:r="http://schemas.openxmlformats.org/officeDocument/2006/relationships" id="257" r:id="R5bf6f6eba4194858"/>
    <p:sldId xmlns:r="http://schemas.openxmlformats.org/officeDocument/2006/relationships" id="258" r:id="Raf4ca5c804e242ab"/>
    <p:sldId xmlns:r="http://schemas.openxmlformats.org/officeDocument/2006/relationships" id="259" r:id="R6219427f332b4949"/>
    <p:sldId xmlns:r="http://schemas.openxmlformats.org/officeDocument/2006/relationships" id="260" r:id="R2f2673320a9d4d23"/>
    <p:sldId xmlns:r="http://schemas.openxmlformats.org/officeDocument/2006/relationships" id="261" r:id="Ra4452c17e5c64e54"/>
    <p:sldId xmlns:r="http://schemas.openxmlformats.org/officeDocument/2006/relationships" id="262" r:id="R641c866b450f41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c5ece927e4db9" /><Relationship Type="http://schemas.openxmlformats.org/officeDocument/2006/relationships/slide" Target="/ppt/slides/slide1.xml" Id="R4717f13753db4227" /><Relationship Type="http://schemas.openxmlformats.org/officeDocument/2006/relationships/slide" Target="/ppt/slides/slide2.xml" Id="R5bf6f6eba4194858" /><Relationship Type="http://schemas.openxmlformats.org/officeDocument/2006/relationships/slide" Target="/ppt/slides/slide3.xml" Id="Raf4ca5c804e242ab" /><Relationship Type="http://schemas.openxmlformats.org/officeDocument/2006/relationships/slide" Target="/ppt/slides/slide4.xml" Id="R6219427f332b4949" /><Relationship Type="http://schemas.openxmlformats.org/officeDocument/2006/relationships/slide" Target="/ppt/slides/slide5.xml" Id="R2f2673320a9d4d23" /><Relationship Type="http://schemas.openxmlformats.org/officeDocument/2006/relationships/slide" Target="/ppt/slides/slide6.xml" Id="Ra4452c17e5c64e54" /><Relationship Type="http://schemas.openxmlformats.org/officeDocument/2006/relationships/slide" Target="/ppt/slides/slide7.xml" Id="R641c866b450f41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d456d42704e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37e89007d4b78" /><Relationship Type="http://schemas.openxmlformats.org/officeDocument/2006/relationships/theme" Target="/ppt/slideMasters/theme/theme1.xml" Id="Rf8616295b37d49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337e89007d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070ae525649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4ca9a1e9a44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31f60207e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cdc969b2444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ab38ec4ac4c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e4d8c752b4f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69d10925249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BACKE OPPLAND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OPPLAND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 OPPLAND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OPPLAND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OPPLAND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OPPLAND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296 386 000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11 388 000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123 437 000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OPPLAND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BACKE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OPPLAND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Kontrollvegen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oppland@backe.no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938 034 087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BACKE OPPLAND AS</a:t>
            </a:r>
          </a:p>
        </p:txBody>
      </p:sp>
    </p:spTree>
  </p:cSld>
  <p:clrMapOvr>
    <a:masterClrMapping xmlns:a="http://schemas.openxmlformats.org/drawingml/2006/main"/>
  </p:clrMapOvr>
</p:sld>
</file>