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154c2ada39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e51ee01db8499a"/>
  </p:sldMasterIdLst>
  <p:sldIdLst>
    <p:sldId xmlns:r="http://schemas.openxmlformats.org/officeDocument/2006/relationships" id="256" r:id="Re5f21d2d7f3440c8"/>
    <p:sldId xmlns:r="http://schemas.openxmlformats.org/officeDocument/2006/relationships" id="257" r:id="R1d3ca7a3749a4b99"/>
    <p:sldId xmlns:r="http://schemas.openxmlformats.org/officeDocument/2006/relationships" id="258" r:id="R7aab429bcb6140eb"/>
    <p:sldId xmlns:r="http://schemas.openxmlformats.org/officeDocument/2006/relationships" id="259" r:id="R2a6fbc2fb92b446a"/>
    <p:sldId xmlns:r="http://schemas.openxmlformats.org/officeDocument/2006/relationships" id="260" r:id="R3dfcda6665ea4853"/>
    <p:sldId xmlns:r="http://schemas.openxmlformats.org/officeDocument/2006/relationships" id="261" r:id="R85c2a74422a5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51ee01db8499a" /><Relationship Type="http://schemas.openxmlformats.org/officeDocument/2006/relationships/slide" Target="/ppt/slides/slide1.xml" Id="Re5f21d2d7f3440c8" /><Relationship Type="http://schemas.openxmlformats.org/officeDocument/2006/relationships/slide" Target="/ppt/slides/slide2.xml" Id="R1d3ca7a3749a4b99" /><Relationship Type="http://schemas.openxmlformats.org/officeDocument/2006/relationships/slide" Target="/ppt/slides/slide3.xml" Id="R7aab429bcb6140eb" /><Relationship Type="http://schemas.openxmlformats.org/officeDocument/2006/relationships/slide" Target="/ppt/slides/slide4.xml" Id="R2a6fbc2fb92b446a" /><Relationship Type="http://schemas.openxmlformats.org/officeDocument/2006/relationships/slide" Target="/ppt/slides/slide5.xml" Id="R3dfcda6665ea4853" /><Relationship Type="http://schemas.openxmlformats.org/officeDocument/2006/relationships/slide" Target="/ppt/slides/slide6.xml" Id="R85c2a74422a5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b76170627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8414a720841e3" /><Relationship Type="http://schemas.openxmlformats.org/officeDocument/2006/relationships/theme" Target="/ppt/slideMasters/theme/theme1.xml" Id="R543ab4dbe24c44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8414a720841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00962a115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007bcc97e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6371fc1c745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774fb54c64c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d21f254f8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a416e6a1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SUNDE HAGESERVICE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 HAGESERVICE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ISOLDE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TJORA  –  45,4 %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BORE TJORA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HAGESERVICE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Stemvegen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938 017 549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HAGESERVICE AS</a:t>
            </a:r>
          </a:p>
        </p:txBody>
      </p:sp>
    </p:spTree>
  </p:cSld>
  <p:clrMapOvr>
    <a:masterClrMapping xmlns:a="http://schemas.openxmlformats.org/drawingml/2006/main"/>
  </p:clrMapOvr>
</p:sld>
</file>