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f0de500d7b4b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46ac5f51394771"/>
  </p:sldMasterIdLst>
  <p:sldIdLst>
    <p:sldId xmlns:r="http://schemas.openxmlformats.org/officeDocument/2006/relationships" id="256" r:id="Rfe7fa8b8a9e54455"/>
    <p:sldId xmlns:r="http://schemas.openxmlformats.org/officeDocument/2006/relationships" id="257" r:id="R59f4bdfcba034be6"/>
    <p:sldId xmlns:r="http://schemas.openxmlformats.org/officeDocument/2006/relationships" id="258" r:id="R826007310c844ed9"/>
    <p:sldId xmlns:r="http://schemas.openxmlformats.org/officeDocument/2006/relationships" id="259" r:id="Rb2443848396e4c34"/>
    <p:sldId xmlns:r="http://schemas.openxmlformats.org/officeDocument/2006/relationships" id="260" r:id="Rc190440f95ac45b8"/>
    <p:sldId xmlns:r="http://schemas.openxmlformats.org/officeDocument/2006/relationships" id="261" r:id="Rdb4157bc777b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6ac5f51394771" /><Relationship Type="http://schemas.openxmlformats.org/officeDocument/2006/relationships/slide" Target="/ppt/slides/slide1.xml" Id="Rfe7fa8b8a9e54455" /><Relationship Type="http://schemas.openxmlformats.org/officeDocument/2006/relationships/slide" Target="/ppt/slides/slide2.xml" Id="R59f4bdfcba034be6" /><Relationship Type="http://schemas.openxmlformats.org/officeDocument/2006/relationships/slide" Target="/ppt/slides/slide3.xml" Id="R826007310c844ed9" /><Relationship Type="http://schemas.openxmlformats.org/officeDocument/2006/relationships/slide" Target="/ppt/slides/slide4.xml" Id="Rb2443848396e4c34" /><Relationship Type="http://schemas.openxmlformats.org/officeDocument/2006/relationships/slide" Target="/ppt/slides/slide5.xml" Id="Rc190440f95ac45b8" /><Relationship Type="http://schemas.openxmlformats.org/officeDocument/2006/relationships/slide" Target="/ppt/slides/slide6.xml" Id="Rdb4157bc777b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584502928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9cfc602af4015" /><Relationship Type="http://schemas.openxmlformats.org/officeDocument/2006/relationships/theme" Target="/ppt/slideMasters/theme/theme1.xml" Id="Re89bddba42a84d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9cfc602af40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f7086e678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19511b734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97e2a27dd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b5c5be3b3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a7a52964141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dabcc53b9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SJØVEGAN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SJØVEGAN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SJØVEGAN MASKIN &amp; TRANSPORT AS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SJØVEGAN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SJØVEGAN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SJØVEGAN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KATO SØRENSEN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MARTINSEN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 SØRENSEN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SJØVEGAN MASKIN &amp; TRANSPORT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SJØVEGAN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17 14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937 997 124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SJØVEGAN MASKIN &amp; TRANSPORT AS</a:t>
            </a:r>
          </a:p>
        </p:txBody>
      </p:sp>
    </p:spTree>
  </p:cSld>
  <p:clrMapOvr>
    <a:masterClrMapping xmlns:a="http://schemas.openxmlformats.org/drawingml/2006/main"/>
  </p:clrMapOvr>
</p:sld>
</file>