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4b8d3787f4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183cb971c470a"/>
  </p:sldMasterIdLst>
  <p:sldIdLst>
    <p:sldId xmlns:r="http://schemas.openxmlformats.org/officeDocument/2006/relationships" id="256" r:id="R328630523fb44f5f"/>
    <p:sldId xmlns:r="http://schemas.openxmlformats.org/officeDocument/2006/relationships" id="257" r:id="Rd970709a423a4aff"/>
    <p:sldId xmlns:r="http://schemas.openxmlformats.org/officeDocument/2006/relationships" id="258" r:id="R3c0a5a8393be4714"/>
    <p:sldId xmlns:r="http://schemas.openxmlformats.org/officeDocument/2006/relationships" id="259" r:id="R27db5e1da3974393"/>
    <p:sldId xmlns:r="http://schemas.openxmlformats.org/officeDocument/2006/relationships" id="260" r:id="R4529bd8e7da7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183cb971c470a" /><Relationship Type="http://schemas.openxmlformats.org/officeDocument/2006/relationships/slide" Target="/ppt/slides/slide1.xml" Id="R328630523fb44f5f" /><Relationship Type="http://schemas.openxmlformats.org/officeDocument/2006/relationships/slide" Target="/ppt/slides/slide2.xml" Id="Rd970709a423a4aff" /><Relationship Type="http://schemas.openxmlformats.org/officeDocument/2006/relationships/slide" Target="/ppt/slides/slide3.xml" Id="R3c0a5a8393be4714" /><Relationship Type="http://schemas.openxmlformats.org/officeDocument/2006/relationships/slide" Target="/ppt/slides/slide4.xml" Id="R27db5e1da3974393" /><Relationship Type="http://schemas.openxmlformats.org/officeDocument/2006/relationships/slide" Target="/ppt/slides/slide5.xml" Id="R4529bd8e7da7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e82c99673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8452d8e9649d2" /><Relationship Type="http://schemas.openxmlformats.org/officeDocument/2006/relationships/theme" Target="/ppt/slideMasters/theme/theme1.xml" Id="R58b961503afb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8452d8e96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9466e20e9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555f5ecd7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b087641c4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2a0837ec9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19c866379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Teknologiutvikling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Teknologiutvikling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Teknologiutvikling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Teknologiutvikling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Teknologiutvikling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Teknologiutvikling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937 944 136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Teknologiutvikling A/S</a:t>
            </a:r>
          </a:p>
        </p:txBody>
      </p:sp>
    </p:spTree>
  </p:cSld>
  <p:clrMapOvr>
    <a:masterClrMapping xmlns:a="http://schemas.openxmlformats.org/drawingml/2006/main"/>
  </p:clrMapOvr>
</p:sld>
</file>