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43f7270d5d47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313e010bd04e31"/>
  </p:sldMasterIdLst>
  <p:sldIdLst>
    <p:sldId xmlns:r="http://schemas.openxmlformats.org/officeDocument/2006/relationships" id="256" r:id="R31cdc75508214036"/>
    <p:sldId xmlns:r="http://schemas.openxmlformats.org/officeDocument/2006/relationships" id="257" r:id="R31ebc93044ea489d"/>
    <p:sldId xmlns:r="http://schemas.openxmlformats.org/officeDocument/2006/relationships" id="258" r:id="R4e129a3a8bc0444b"/>
    <p:sldId xmlns:r="http://schemas.openxmlformats.org/officeDocument/2006/relationships" id="259" r:id="Re55212711928442b"/>
    <p:sldId xmlns:r="http://schemas.openxmlformats.org/officeDocument/2006/relationships" id="260" r:id="Rea9a15b5774649d1"/>
    <p:sldId xmlns:r="http://schemas.openxmlformats.org/officeDocument/2006/relationships" id="261" r:id="R92f1e5ddb3764a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313e010bd04e31" /><Relationship Type="http://schemas.openxmlformats.org/officeDocument/2006/relationships/slide" Target="/ppt/slides/slide1.xml" Id="R31cdc75508214036" /><Relationship Type="http://schemas.openxmlformats.org/officeDocument/2006/relationships/slide" Target="/ppt/slides/slide2.xml" Id="R31ebc93044ea489d" /><Relationship Type="http://schemas.openxmlformats.org/officeDocument/2006/relationships/slide" Target="/ppt/slides/slide3.xml" Id="R4e129a3a8bc0444b" /><Relationship Type="http://schemas.openxmlformats.org/officeDocument/2006/relationships/slide" Target="/ppt/slides/slide4.xml" Id="Re55212711928442b" /><Relationship Type="http://schemas.openxmlformats.org/officeDocument/2006/relationships/slide" Target="/ppt/slides/slide5.xml" Id="Rea9a15b5774649d1" /><Relationship Type="http://schemas.openxmlformats.org/officeDocument/2006/relationships/slide" Target="/ppt/slides/slide6.xml" Id="R92f1e5ddb3764a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f41ae5a4204d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ff20da4b14fd1" /><Relationship Type="http://schemas.openxmlformats.org/officeDocument/2006/relationships/theme" Target="/ppt/slideMasters/theme/theme1.xml" Id="R530e9a3885c049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1ff20da4b14f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e6f8e330b47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e7be622b54b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fc5e2a78340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4f677092846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c00cd7d0c41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c686bd95e49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 1 SØR-NORGE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SØR-NORGE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SØR-NORGE ASA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SØR-NORGE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SØR-NORGE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SØR-NORGE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SPAREBANKSTIFTELSEN SR-BANK  –  29,3 %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FOLKETRYGDFONDET  –  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1-STIFTINGA KVINNHERAD  –  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BROWN BROTHERS HARRIMAN &amp; CO.  –  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STATE STREET BANK AND TRUST COMP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SØR-NORGE ASA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 Tranes gate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50 20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post@sr-bank.no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www.sr-bank.no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937 895 321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SØR-NORGE ASA</a:t>
            </a:r>
          </a:p>
        </p:txBody>
      </p:sp>
    </p:spTree>
  </p:cSld>
  <p:clrMapOvr>
    <a:masterClrMapping xmlns:a="http://schemas.openxmlformats.org/drawingml/2006/main"/>
  </p:clrMapOvr>
</p:sld>
</file>