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d15aaebb23b48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bc3be4f31c042d6"/>
  </p:sldMasterIdLst>
  <p:sldIdLst>
    <p:sldId xmlns:r="http://schemas.openxmlformats.org/officeDocument/2006/relationships" id="256" r:id="R5c24f3cc82b543b7"/>
    <p:sldId xmlns:r="http://schemas.openxmlformats.org/officeDocument/2006/relationships" id="257" r:id="R045b948c7a084cad"/>
    <p:sldId xmlns:r="http://schemas.openxmlformats.org/officeDocument/2006/relationships" id="258" r:id="R37c4727028f84dcc"/>
    <p:sldId xmlns:r="http://schemas.openxmlformats.org/officeDocument/2006/relationships" id="259" r:id="R95e0fe0e05e84264"/>
    <p:sldId xmlns:r="http://schemas.openxmlformats.org/officeDocument/2006/relationships" id="260" r:id="R1685bb3f17dc428c"/>
    <p:sldId xmlns:r="http://schemas.openxmlformats.org/officeDocument/2006/relationships" id="261" r:id="Rf37d7109ca7a4ef0"/>
    <p:sldId xmlns:r="http://schemas.openxmlformats.org/officeDocument/2006/relationships" id="262" r:id="Re7576683860745b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c3be4f31c042d6" /><Relationship Type="http://schemas.openxmlformats.org/officeDocument/2006/relationships/slide" Target="/ppt/slides/slide1.xml" Id="R5c24f3cc82b543b7" /><Relationship Type="http://schemas.openxmlformats.org/officeDocument/2006/relationships/slide" Target="/ppt/slides/slide2.xml" Id="R045b948c7a084cad" /><Relationship Type="http://schemas.openxmlformats.org/officeDocument/2006/relationships/slide" Target="/ppt/slides/slide3.xml" Id="R37c4727028f84dcc" /><Relationship Type="http://schemas.openxmlformats.org/officeDocument/2006/relationships/slide" Target="/ppt/slides/slide4.xml" Id="R95e0fe0e05e84264" /><Relationship Type="http://schemas.openxmlformats.org/officeDocument/2006/relationships/slide" Target="/ppt/slides/slide5.xml" Id="R1685bb3f17dc428c" /><Relationship Type="http://schemas.openxmlformats.org/officeDocument/2006/relationships/slide" Target="/ppt/slides/slide6.xml" Id="Rf37d7109ca7a4ef0" /><Relationship Type="http://schemas.openxmlformats.org/officeDocument/2006/relationships/slide" Target="/ppt/slides/slide7.xml" Id="Re7576683860745b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541d95eabe4fd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8f68a01c7a4010" /><Relationship Type="http://schemas.openxmlformats.org/officeDocument/2006/relationships/theme" Target="/ppt/slideMasters/theme/theme1.xml" Id="Re1b447aa5ef64d1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88f68a01c7a40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edd529243f479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ccdec3cc40486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f250bef07c47d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b96396dddd4ed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0907073be04bc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c864ea78d8406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5c359ea4064c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Bergen Fisketerminal A/S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Fisketerminal A/S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Bergen Fisketerminal A/S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Fisketerminal A/S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Fisketerminal A/S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Fisketerminal A/S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15 100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−15 475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−15 395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934 983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934 983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Fisketerminal A/S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BERGEN HAVNESERVICE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Fisketerminal A/S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937 879 210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Fisketerminal A/S</a:t>
            </a:r>
          </a:p>
        </p:txBody>
      </p:sp>
    </p:spTree>
  </p:cSld>
  <p:clrMapOvr>
    <a:masterClrMapping xmlns:a="http://schemas.openxmlformats.org/drawingml/2006/main"/>
  </p:clrMapOvr>
</p:sld>
</file>