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19692de51641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ceb92001234dd1"/>
  </p:sldMasterIdLst>
  <p:sldIdLst>
    <p:sldId xmlns:r="http://schemas.openxmlformats.org/officeDocument/2006/relationships" id="256" r:id="Rfc8bbefe05974ca0"/>
    <p:sldId xmlns:r="http://schemas.openxmlformats.org/officeDocument/2006/relationships" id="257" r:id="Rd5fe84fb8e3343b4"/>
    <p:sldId xmlns:r="http://schemas.openxmlformats.org/officeDocument/2006/relationships" id="258" r:id="R52b1ac70c34547eb"/>
    <p:sldId xmlns:r="http://schemas.openxmlformats.org/officeDocument/2006/relationships" id="259" r:id="Ra5003b7e59a24ce1"/>
    <p:sldId xmlns:r="http://schemas.openxmlformats.org/officeDocument/2006/relationships" id="260" r:id="R5c8b347f71e7408f"/>
    <p:sldId xmlns:r="http://schemas.openxmlformats.org/officeDocument/2006/relationships" id="261" r:id="Rde08cf695dfe4a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eb92001234dd1" /><Relationship Type="http://schemas.openxmlformats.org/officeDocument/2006/relationships/slide" Target="/ppt/slides/slide1.xml" Id="Rfc8bbefe05974ca0" /><Relationship Type="http://schemas.openxmlformats.org/officeDocument/2006/relationships/slide" Target="/ppt/slides/slide2.xml" Id="Rd5fe84fb8e3343b4" /><Relationship Type="http://schemas.openxmlformats.org/officeDocument/2006/relationships/slide" Target="/ppt/slides/slide3.xml" Id="R52b1ac70c34547eb" /><Relationship Type="http://schemas.openxmlformats.org/officeDocument/2006/relationships/slide" Target="/ppt/slides/slide4.xml" Id="Ra5003b7e59a24ce1" /><Relationship Type="http://schemas.openxmlformats.org/officeDocument/2006/relationships/slide" Target="/ppt/slides/slide5.xml" Id="R5c8b347f71e7408f" /><Relationship Type="http://schemas.openxmlformats.org/officeDocument/2006/relationships/slide" Target="/ppt/slides/slide6.xml" Id="Rde08cf695dfe4a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a5624625046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c56948a354ca5" /><Relationship Type="http://schemas.openxmlformats.org/officeDocument/2006/relationships/theme" Target="/ppt/slideMasters/theme/theme1.xml" Id="R9729267fcfdd4e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bc56948a354c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ab04e7af14b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47dae5f1c42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f6694ab7942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714e23224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28bcb61c043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1569dbc374e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ABILDSØ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ABILDSØ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ABILDSØ ELEKTRISKE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ABILDSØ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ABILDSØ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ABILDSØ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BAT OUT OF HELL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ABILDSØ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Enebakkveien 305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76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www.abildsoelektriske.no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937 794 878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ABILDSØ ELEKTRISKE AS</a:t>
            </a:r>
          </a:p>
        </p:txBody>
      </p:sp>
    </p:spTree>
  </p:cSld>
  <p:clrMapOvr>
    <a:masterClrMapping xmlns:a="http://schemas.openxmlformats.org/drawingml/2006/main"/>
  </p:clrMapOvr>
</p:sld>
</file>