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4b6f98293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94651a4e542fe"/>
  </p:sldMasterIdLst>
  <p:sldIdLst>
    <p:sldId xmlns:r="http://schemas.openxmlformats.org/officeDocument/2006/relationships" id="256" r:id="R4cdf5dc4c8634675"/>
    <p:sldId xmlns:r="http://schemas.openxmlformats.org/officeDocument/2006/relationships" id="257" r:id="Ra18931d55e364610"/>
    <p:sldId xmlns:r="http://schemas.openxmlformats.org/officeDocument/2006/relationships" id="258" r:id="Rcdb83f77d92a45fe"/>
    <p:sldId xmlns:r="http://schemas.openxmlformats.org/officeDocument/2006/relationships" id="259" r:id="R01ec8f7fe49a4946"/>
    <p:sldId xmlns:r="http://schemas.openxmlformats.org/officeDocument/2006/relationships" id="260" r:id="Rc5089fe0ebe24ce8"/>
    <p:sldId xmlns:r="http://schemas.openxmlformats.org/officeDocument/2006/relationships" id="261" r:id="R220d490480db4a3f"/>
    <p:sldId xmlns:r="http://schemas.openxmlformats.org/officeDocument/2006/relationships" id="262" r:id="R7cf00b0c4374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94651a4e542fe" /><Relationship Type="http://schemas.openxmlformats.org/officeDocument/2006/relationships/slide" Target="/ppt/slides/slide1.xml" Id="R4cdf5dc4c8634675" /><Relationship Type="http://schemas.openxmlformats.org/officeDocument/2006/relationships/slide" Target="/ppt/slides/slide2.xml" Id="Ra18931d55e364610" /><Relationship Type="http://schemas.openxmlformats.org/officeDocument/2006/relationships/slide" Target="/ppt/slides/slide3.xml" Id="Rcdb83f77d92a45fe" /><Relationship Type="http://schemas.openxmlformats.org/officeDocument/2006/relationships/slide" Target="/ppt/slides/slide4.xml" Id="R01ec8f7fe49a4946" /><Relationship Type="http://schemas.openxmlformats.org/officeDocument/2006/relationships/slide" Target="/ppt/slides/slide5.xml" Id="Rc5089fe0ebe24ce8" /><Relationship Type="http://schemas.openxmlformats.org/officeDocument/2006/relationships/slide" Target="/ppt/slides/slide6.xml" Id="R220d490480db4a3f" /><Relationship Type="http://schemas.openxmlformats.org/officeDocument/2006/relationships/slide" Target="/ppt/slides/slide7.xml" Id="R7cf00b0c4374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dfff0a34242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4c203f49548e6" /><Relationship Type="http://schemas.openxmlformats.org/officeDocument/2006/relationships/theme" Target="/ppt/slideMasters/theme/theme1.xml" Id="R4d48f85dd69e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4c203f495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802788cb7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ce2abbe36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97f5a174a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6dae7d526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e4d8902b0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42782f75e4f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f35931192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MØSKELAND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MØSKELAND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1 758 210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1 374 552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7 543 387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9 459 242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MØSKELAND MORTEN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MØSKELAND THOMAS MICHAEL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MØSKELAND INGER LILL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58 80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morten@moskeland.no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937 691 815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MØSKELAND EIENDOM AS</a:t>
            </a:r>
          </a:p>
        </p:txBody>
      </p:sp>
    </p:spTree>
  </p:cSld>
  <p:clrMapOvr>
    <a:masterClrMapping xmlns:a="http://schemas.openxmlformats.org/drawingml/2006/main"/>
  </p:clrMapOvr>
</p:sld>
</file>