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7e0ae7cb964a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2b300614a4071"/>
  </p:sldMasterIdLst>
  <p:sldIdLst>
    <p:sldId xmlns:r="http://schemas.openxmlformats.org/officeDocument/2006/relationships" id="256" r:id="R0fd696a8802043c6"/>
    <p:sldId xmlns:r="http://schemas.openxmlformats.org/officeDocument/2006/relationships" id="257" r:id="R71192b6c882b419f"/>
    <p:sldId xmlns:r="http://schemas.openxmlformats.org/officeDocument/2006/relationships" id="258" r:id="R3f6abd3ded5641a7"/>
    <p:sldId xmlns:r="http://schemas.openxmlformats.org/officeDocument/2006/relationships" id="259" r:id="R0e6ea658710e4eff"/>
    <p:sldId xmlns:r="http://schemas.openxmlformats.org/officeDocument/2006/relationships" id="260" r:id="Rba46b3b288af40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2b300614a4071" /><Relationship Type="http://schemas.openxmlformats.org/officeDocument/2006/relationships/slide" Target="/ppt/slides/slide1.xml" Id="R0fd696a8802043c6" /><Relationship Type="http://schemas.openxmlformats.org/officeDocument/2006/relationships/slide" Target="/ppt/slides/slide2.xml" Id="R71192b6c882b419f" /><Relationship Type="http://schemas.openxmlformats.org/officeDocument/2006/relationships/slide" Target="/ppt/slides/slide3.xml" Id="R3f6abd3ded5641a7" /><Relationship Type="http://schemas.openxmlformats.org/officeDocument/2006/relationships/slide" Target="/ppt/slides/slide4.xml" Id="R0e6ea658710e4eff" /><Relationship Type="http://schemas.openxmlformats.org/officeDocument/2006/relationships/slide" Target="/ppt/slides/slide5.xml" Id="Rba46b3b288af40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1ba4381ee4b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de042d5874e69" /><Relationship Type="http://schemas.openxmlformats.org/officeDocument/2006/relationships/theme" Target="/ppt/slideMasters/theme/theme1.xml" Id="R1a7370f1080e42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0de042d5874e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bce21741d47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491a4cbc74e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90d386ed0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31eef5d4846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3ea9cef25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OPTIMAL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OPTIMAL CONSULTING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Pans veg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937 677 839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CONSULTING AS</a:t>
            </a:r>
          </a:p>
        </p:txBody>
      </p:sp>
    </p:spTree>
  </p:cSld>
  <p:clrMapOvr>
    <a:masterClrMapping xmlns:a="http://schemas.openxmlformats.org/drawingml/2006/main"/>
  </p:clrMapOvr>
</p:sld>
</file>