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5296e5786443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0aa8f6787489f"/>
  </p:sldMasterIdLst>
  <p:sldIdLst>
    <p:sldId xmlns:r="http://schemas.openxmlformats.org/officeDocument/2006/relationships" id="256" r:id="R201fe035c7324494"/>
    <p:sldId xmlns:r="http://schemas.openxmlformats.org/officeDocument/2006/relationships" id="257" r:id="Rf89d6036ee814727"/>
    <p:sldId xmlns:r="http://schemas.openxmlformats.org/officeDocument/2006/relationships" id="258" r:id="Re2f10e72d8c54c49"/>
    <p:sldId xmlns:r="http://schemas.openxmlformats.org/officeDocument/2006/relationships" id="259" r:id="Rec0bf9f6831847e4"/>
    <p:sldId xmlns:r="http://schemas.openxmlformats.org/officeDocument/2006/relationships" id="260" r:id="R702484f6bd6b43a7"/>
    <p:sldId xmlns:r="http://schemas.openxmlformats.org/officeDocument/2006/relationships" id="261" r:id="Rfdaea0ba1d8b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0aa8f6787489f" /><Relationship Type="http://schemas.openxmlformats.org/officeDocument/2006/relationships/slide" Target="/ppt/slides/slide1.xml" Id="R201fe035c7324494" /><Relationship Type="http://schemas.openxmlformats.org/officeDocument/2006/relationships/slide" Target="/ppt/slides/slide2.xml" Id="Rf89d6036ee814727" /><Relationship Type="http://schemas.openxmlformats.org/officeDocument/2006/relationships/slide" Target="/ppt/slides/slide3.xml" Id="Re2f10e72d8c54c49" /><Relationship Type="http://schemas.openxmlformats.org/officeDocument/2006/relationships/slide" Target="/ppt/slides/slide4.xml" Id="Rec0bf9f6831847e4" /><Relationship Type="http://schemas.openxmlformats.org/officeDocument/2006/relationships/slide" Target="/ppt/slides/slide5.xml" Id="R702484f6bd6b43a7" /><Relationship Type="http://schemas.openxmlformats.org/officeDocument/2006/relationships/slide" Target="/ppt/slides/slide6.xml" Id="Rfdaea0ba1d8b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f94073068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3f138548c40a9" /><Relationship Type="http://schemas.openxmlformats.org/officeDocument/2006/relationships/theme" Target="/ppt/slideMasters/theme/theme1.xml" Id="R5784c01fe1e5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b3f138548c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ca17edd240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494b7eb9e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d46ebf0a4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2131883d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8d09300e849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35756d97f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KAIGATA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KAIGATA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937 596 014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