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3404de3a774d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6d9e1fa64a46bf"/>
  </p:sldMasterIdLst>
  <p:sldIdLst>
    <p:sldId xmlns:r="http://schemas.openxmlformats.org/officeDocument/2006/relationships" id="256" r:id="Rb8b61f2653104c5b"/>
    <p:sldId xmlns:r="http://schemas.openxmlformats.org/officeDocument/2006/relationships" id="257" r:id="R5b6f98cc47264c38"/>
    <p:sldId xmlns:r="http://schemas.openxmlformats.org/officeDocument/2006/relationships" id="258" r:id="R8aca27b0605347d3"/>
    <p:sldId xmlns:r="http://schemas.openxmlformats.org/officeDocument/2006/relationships" id="259" r:id="R54344807a74e4f77"/>
    <p:sldId xmlns:r="http://schemas.openxmlformats.org/officeDocument/2006/relationships" id="260" r:id="Rf847eaee4a944e48"/>
    <p:sldId xmlns:r="http://schemas.openxmlformats.org/officeDocument/2006/relationships" id="261" r:id="R58e8aba318fa4b0a"/>
    <p:sldId xmlns:r="http://schemas.openxmlformats.org/officeDocument/2006/relationships" id="262" r:id="Rd04a33773d744d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d9e1fa64a46bf" /><Relationship Type="http://schemas.openxmlformats.org/officeDocument/2006/relationships/slide" Target="/ppt/slides/slide1.xml" Id="Rb8b61f2653104c5b" /><Relationship Type="http://schemas.openxmlformats.org/officeDocument/2006/relationships/slide" Target="/ppt/slides/slide2.xml" Id="R5b6f98cc47264c38" /><Relationship Type="http://schemas.openxmlformats.org/officeDocument/2006/relationships/slide" Target="/ppt/slides/slide3.xml" Id="R8aca27b0605347d3" /><Relationship Type="http://schemas.openxmlformats.org/officeDocument/2006/relationships/slide" Target="/ppt/slides/slide4.xml" Id="R54344807a74e4f77" /><Relationship Type="http://schemas.openxmlformats.org/officeDocument/2006/relationships/slide" Target="/ppt/slides/slide5.xml" Id="Rf847eaee4a944e48" /><Relationship Type="http://schemas.openxmlformats.org/officeDocument/2006/relationships/slide" Target="/ppt/slides/slide6.xml" Id="R58e8aba318fa4b0a" /><Relationship Type="http://schemas.openxmlformats.org/officeDocument/2006/relationships/slide" Target="/ppt/slides/slide7.xml" Id="Rd04a33773d744d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368431b5244e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64db0edd1417c" /><Relationship Type="http://schemas.openxmlformats.org/officeDocument/2006/relationships/theme" Target="/ppt/slideMasters/theme/theme1.xml" Id="Radc7f75fc18e46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a64db0edd141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033e04dd64f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22333b55b47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04659d84b4b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08d23d10044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ae1ecb1c744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828e50c9c41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f9b3c83454e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VESTBO EIENDOMSFORVALTNING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VESTBO EIENDOMSFORVALTNING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VESTBO EIENDOMSFORVALTNING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VESTBO EIENDOMSFORVALTNING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VESTBO EIENDOMSFORVALTNING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VESTBO EIENDOMSFORVALTNING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−20 108 834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−17 443 900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−15 657 363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26 240 286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VESTBO EIENDOMSFORVALTNING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VESTBO BBL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VESTBO EIENDOMSFORVALTNING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Vestbo BBL, Strandgaten 196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post@vestbo.no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www.vestbo.no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937 595 409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VESTBO EIENDOMSFORVALTNING AS</a:t>
            </a:r>
          </a:p>
        </p:txBody>
      </p:sp>
    </p:spTree>
  </p:cSld>
  <p:clrMapOvr>
    <a:masterClrMapping xmlns:a="http://schemas.openxmlformats.org/drawingml/2006/main"/>
  </p:clrMapOvr>
</p:sld>
</file>