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4747ca3b0f4d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5691d40a914cb2"/>
  </p:sldMasterIdLst>
  <p:sldIdLst>
    <p:sldId xmlns:r="http://schemas.openxmlformats.org/officeDocument/2006/relationships" id="256" r:id="R4137a0a6492a4e67"/>
    <p:sldId xmlns:r="http://schemas.openxmlformats.org/officeDocument/2006/relationships" id="257" r:id="R61a7096a893b4120"/>
    <p:sldId xmlns:r="http://schemas.openxmlformats.org/officeDocument/2006/relationships" id="258" r:id="R9d2a2646345a49d5"/>
    <p:sldId xmlns:r="http://schemas.openxmlformats.org/officeDocument/2006/relationships" id="259" r:id="Rbbef436dcc764865"/>
    <p:sldId xmlns:r="http://schemas.openxmlformats.org/officeDocument/2006/relationships" id="260" r:id="R8da6bf01a52345f9"/>
    <p:sldId xmlns:r="http://schemas.openxmlformats.org/officeDocument/2006/relationships" id="261" r:id="Rb1ac2f1902f84d22"/>
    <p:sldId xmlns:r="http://schemas.openxmlformats.org/officeDocument/2006/relationships" id="262" r:id="Reebac518e5454a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5691d40a914cb2" /><Relationship Type="http://schemas.openxmlformats.org/officeDocument/2006/relationships/slide" Target="/ppt/slides/slide1.xml" Id="R4137a0a6492a4e67" /><Relationship Type="http://schemas.openxmlformats.org/officeDocument/2006/relationships/slide" Target="/ppt/slides/slide2.xml" Id="R61a7096a893b4120" /><Relationship Type="http://schemas.openxmlformats.org/officeDocument/2006/relationships/slide" Target="/ppt/slides/slide3.xml" Id="R9d2a2646345a49d5" /><Relationship Type="http://schemas.openxmlformats.org/officeDocument/2006/relationships/slide" Target="/ppt/slides/slide4.xml" Id="Rbbef436dcc764865" /><Relationship Type="http://schemas.openxmlformats.org/officeDocument/2006/relationships/slide" Target="/ppt/slides/slide5.xml" Id="R8da6bf01a52345f9" /><Relationship Type="http://schemas.openxmlformats.org/officeDocument/2006/relationships/slide" Target="/ppt/slides/slide6.xml" Id="Rb1ac2f1902f84d22" /><Relationship Type="http://schemas.openxmlformats.org/officeDocument/2006/relationships/slide" Target="/ppt/slides/slide7.xml" Id="Reebac518e5454a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b77e5a6ccf46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342364bb94acf" /><Relationship Type="http://schemas.openxmlformats.org/officeDocument/2006/relationships/theme" Target="/ppt/slideMasters/theme/theme1.xml" Id="R6db571b1c0b34c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7342364bb94a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04241f69940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69ca009904a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da4053cfd44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259673b894c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015e3a8a64b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16e5ada1a40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1b9efeebf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FORUS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 RØR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53 617 257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2 686 253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1 995 040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5 282 332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16 411 568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HANSTVEDT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JIMMY UNHAMMER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SOMA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BOTTOLFSEN FRØILAND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LOTHE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937 435 355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FORUS RØR AS</a:t>
            </a:r>
          </a:p>
        </p:txBody>
      </p:sp>
    </p:spTree>
  </p:cSld>
  <p:clrMapOvr>
    <a:masterClrMapping xmlns:a="http://schemas.openxmlformats.org/drawingml/2006/main"/>
  </p:clrMapOvr>
</p:sld>
</file>