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bddc086d2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d9fcc601674ce4"/>
  </p:sldMasterIdLst>
  <p:sldIdLst>
    <p:sldId xmlns:r="http://schemas.openxmlformats.org/officeDocument/2006/relationships" id="256" r:id="R7767bc8e57da421a"/>
    <p:sldId xmlns:r="http://schemas.openxmlformats.org/officeDocument/2006/relationships" id="257" r:id="R6832a29c13c54483"/>
    <p:sldId xmlns:r="http://schemas.openxmlformats.org/officeDocument/2006/relationships" id="258" r:id="R8fd4de14b95e451f"/>
    <p:sldId xmlns:r="http://schemas.openxmlformats.org/officeDocument/2006/relationships" id="259" r:id="R9b7b23094aae477d"/>
    <p:sldId xmlns:r="http://schemas.openxmlformats.org/officeDocument/2006/relationships" id="260" r:id="R68c29b708f9f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9fcc601674ce4" /><Relationship Type="http://schemas.openxmlformats.org/officeDocument/2006/relationships/slide" Target="/ppt/slides/slide1.xml" Id="R7767bc8e57da421a" /><Relationship Type="http://schemas.openxmlformats.org/officeDocument/2006/relationships/slide" Target="/ppt/slides/slide2.xml" Id="R6832a29c13c54483" /><Relationship Type="http://schemas.openxmlformats.org/officeDocument/2006/relationships/slide" Target="/ppt/slides/slide3.xml" Id="R8fd4de14b95e451f" /><Relationship Type="http://schemas.openxmlformats.org/officeDocument/2006/relationships/slide" Target="/ppt/slides/slide4.xml" Id="R9b7b23094aae477d" /><Relationship Type="http://schemas.openxmlformats.org/officeDocument/2006/relationships/slide" Target="/ppt/slides/slide5.xml" Id="R68c29b708f9f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00415ceeb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3164a624c4880" /><Relationship Type="http://schemas.openxmlformats.org/officeDocument/2006/relationships/theme" Target="/ppt/slideMasters/theme/theme1.xml" Id="Rc7d6897f25aa4e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3164a624c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f27570ad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d982355eb46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5abb70fcd44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dfa0d41044f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ce08079bf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Sortland Sykkel og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Sykkel og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Sortland Sykkel og Motor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Sykkel og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Sykkel og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Sykkel og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937 281 900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Sortland Sykkel og Motor AS</a:t>
            </a:r>
          </a:p>
        </p:txBody>
      </p:sp>
    </p:spTree>
  </p:cSld>
  <p:clrMapOvr>
    <a:masterClrMapping xmlns:a="http://schemas.openxmlformats.org/drawingml/2006/main"/>
  </p:clrMapOvr>
</p:sld>
</file>