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610ce0b1ce4a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a20bc3b41847c4"/>
  </p:sldMasterIdLst>
  <p:sldIdLst>
    <p:sldId xmlns:r="http://schemas.openxmlformats.org/officeDocument/2006/relationships" id="256" r:id="R9df4794379754408"/>
    <p:sldId xmlns:r="http://schemas.openxmlformats.org/officeDocument/2006/relationships" id="257" r:id="R2cda82eddd374381"/>
    <p:sldId xmlns:r="http://schemas.openxmlformats.org/officeDocument/2006/relationships" id="258" r:id="Re3b06cde7c724339"/>
    <p:sldId xmlns:r="http://schemas.openxmlformats.org/officeDocument/2006/relationships" id="259" r:id="R3f974decd2b045df"/>
    <p:sldId xmlns:r="http://schemas.openxmlformats.org/officeDocument/2006/relationships" id="260" r:id="R5f54192504a14b32"/>
    <p:sldId xmlns:r="http://schemas.openxmlformats.org/officeDocument/2006/relationships" id="261" r:id="R30496110630942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a20bc3b41847c4" /><Relationship Type="http://schemas.openxmlformats.org/officeDocument/2006/relationships/slide" Target="/ppt/slides/slide1.xml" Id="R9df4794379754408" /><Relationship Type="http://schemas.openxmlformats.org/officeDocument/2006/relationships/slide" Target="/ppt/slides/slide2.xml" Id="R2cda82eddd374381" /><Relationship Type="http://schemas.openxmlformats.org/officeDocument/2006/relationships/slide" Target="/ppt/slides/slide3.xml" Id="Re3b06cde7c724339" /><Relationship Type="http://schemas.openxmlformats.org/officeDocument/2006/relationships/slide" Target="/ppt/slides/slide4.xml" Id="R3f974decd2b045df" /><Relationship Type="http://schemas.openxmlformats.org/officeDocument/2006/relationships/slide" Target="/ppt/slides/slide5.xml" Id="R5f54192504a14b32" /><Relationship Type="http://schemas.openxmlformats.org/officeDocument/2006/relationships/slide" Target="/ppt/slides/slide6.xml" Id="R30496110630942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73c1b3d87b4e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b4a69fd4ce4963" /><Relationship Type="http://schemas.openxmlformats.org/officeDocument/2006/relationships/theme" Target="/ppt/slideMasters/theme/theme1.xml" Id="Rcae4ce7dc7c844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b4a69fd4ce49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a714bb829549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7aacab517448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2caef7e18346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8b6b2bdd9a48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583cde4d5e4b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b036959e104f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TEGNE &amp; BYGGESERVICE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TEGNE &amp; BYGGESERVICE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TEGNE &amp; BYGGESERVICE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TEGNE &amp; BYGGESERVICE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TEGNE &amp; BYGGESERVICE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TEGNE &amp; BYGGESERVICE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LAURITZ JOHANNES HENRIKSEN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TEGNE &amp; BYGGESERVICE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Skattørvegen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9018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95 81 89 73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937 207 549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TEGNE &amp; BYGGESERVICE AS</a:t>
            </a:r>
          </a:p>
        </p:txBody>
      </p:sp>
    </p:spTree>
  </p:cSld>
  <p:clrMapOvr>
    <a:masterClrMapping xmlns:a="http://schemas.openxmlformats.org/drawingml/2006/main"/>
  </p:clrMapOvr>
</p:sld>
</file>