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46afdead82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e2587b4b854e01"/>
  </p:sldMasterIdLst>
  <p:sldIdLst>
    <p:sldId xmlns:r="http://schemas.openxmlformats.org/officeDocument/2006/relationships" id="256" r:id="R25d87ff7968c4df0"/>
    <p:sldId xmlns:r="http://schemas.openxmlformats.org/officeDocument/2006/relationships" id="257" r:id="R9fea5798b2634128"/>
    <p:sldId xmlns:r="http://schemas.openxmlformats.org/officeDocument/2006/relationships" id="258" r:id="Ra720106ae88d41d4"/>
    <p:sldId xmlns:r="http://schemas.openxmlformats.org/officeDocument/2006/relationships" id="259" r:id="R39e020976df24367"/>
    <p:sldId xmlns:r="http://schemas.openxmlformats.org/officeDocument/2006/relationships" id="260" r:id="R46e736a4952847d2"/>
    <p:sldId xmlns:r="http://schemas.openxmlformats.org/officeDocument/2006/relationships" id="261" r:id="R54ec65db942a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2587b4b854e01" /><Relationship Type="http://schemas.openxmlformats.org/officeDocument/2006/relationships/slide" Target="/ppt/slides/slide1.xml" Id="R25d87ff7968c4df0" /><Relationship Type="http://schemas.openxmlformats.org/officeDocument/2006/relationships/slide" Target="/ppt/slides/slide2.xml" Id="R9fea5798b2634128" /><Relationship Type="http://schemas.openxmlformats.org/officeDocument/2006/relationships/slide" Target="/ppt/slides/slide3.xml" Id="Ra720106ae88d41d4" /><Relationship Type="http://schemas.openxmlformats.org/officeDocument/2006/relationships/slide" Target="/ppt/slides/slide4.xml" Id="R39e020976df24367" /><Relationship Type="http://schemas.openxmlformats.org/officeDocument/2006/relationships/slide" Target="/ppt/slides/slide5.xml" Id="R46e736a4952847d2" /><Relationship Type="http://schemas.openxmlformats.org/officeDocument/2006/relationships/slide" Target="/ppt/slides/slide6.xml" Id="R54ec65db942a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9bd97faad41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647fe6ed84099" /><Relationship Type="http://schemas.openxmlformats.org/officeDocument/2006/relationships/theme" Target="/ppt/slideMasters/theme/theme1.xml" Id="Rd075f8b39727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647fe6ed8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0e03a8750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733c2ab75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21f60896f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20f7a4b9d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2721e735c46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45277edcf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