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ecca9036e2240a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6a28fa01b4c430d"/>
  </p:sldMasterIdLst>
  <p:sldIdLst>
    <p:sldId xmlns:r="http://schemas.openxmlformats.org/officeDocument/2006/relationships" id="256" r:id="R57b153b6971c494d"/>
    <p:sldId xmlns:r="http://schemas.openxmlformats.org/officeDocument/2006/relationships" id="257" r:id="R24fee49bd2e74454"/>
    <p:sldId xmlns:r="http://schemas.openxmlformats.org/officeDocument/2006/relationships" id="258" r:id="Rb8cdceb490bf4ac1"/>
    <p:sldId xmlns:r="http://schemas.openxmlformats.org/officeDocument/2006/relationships" id="259" r:id="R35db1576e42945f7"/>
    <p:sldId xmlns:r="http://schemas.openxmlformats.org/officeDocument/2006/relationships" id="260" r:id="R89d5ec031acc4a8d"/>
    <p:sldId xmlns:r="http://schemas.openxmlformats.org/officeDocument/2006/relationships" id="261" r:id="R0ef6191589774bd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6a28fa01b4c430d" /><Relationship Type="http://schemas.openxmlformats.org/officeDocument/2006/relationships/slide" Target="/ppt/slides/slide1.xml" Id="R57b153b6971c494d" /><Relationship Type="http://schemas.openxmlformats.org/officeDocument/2006/relationships/slide" Target="/ppt/slides/slide2.xml" Id="R24fee49bd2e74454" /><Relationship Type="http://schemas.openxmlformats.org/officeDocument/2006/relationships/slide" Target="/ppt/slides/slide3.xml" Id="Rb8cdceb490bf4ac1" /><Relationship Type="http://schemas.openxmlformats.org/officeDocument/2006/relationships/slide" Target="/ppt/slides/slide4.xml" Id="R35db1576e42945f7" /><Relationship Type="http://schemas.openxmlformats.org/officeDocument/2006/relationships/slide" Target="/ppt/slides/slide5.xml" Id="R89d5ec031acc4a8d" /><Relationship Type="http://schemas.openxmlformats.org/officeDocument/2006/relationships/slide" Target="/ppt/slides/slide6.xml" Id="R0ef6191589774bd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e94852d333d477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919871646b4281" /><Relationship Type="http://schemas.openxmlformats.org/officeDocument/2006/relationships/theme" Target="/ppt/slideMasters/theme/theme1.xml" Id="Rcf0ea706cf5843a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d919871646b428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271f6b855743d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1785c66e3045b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487148a0054fc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b73b0122264df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e8a273758f4e5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d96319cb3e424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BEDRIFTSUTVIKLING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BEDRIFTSUTVIKLING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BEDRIFTSUTVIKLING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BEDRIFTSUTVIKLING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BEDRIFTSUTVIKLING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BEDRIFTSUTVIKLING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937 147 708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BEDRIFTSUTVIKLING AS</a:t>
            </a:r>
          </a:p>
        </p:txBody>
      </p:sp>
    </p:spTree>
  </p:cSld>
  <p:clrMapOvr>
    <a:masterClrMapping xmlns:a="http://schemas.openxmlformats.org/drawingml/2006/main"/>
  </p:clrMapOvr>
</p:sld>
</file>