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8d5d3632fb47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07aa8d8e04e21"/>
  </p:sldMasterIdLst>
  <p:sldIdLst>
    <p:sldId xmlns:r="http://schemas.openxmlformats.org/officeDocument/2006/relationships" id="256" r:id="R5b365294df4148e9"/>
    <p:sldId xmlns:r="http://schemas.openxmlformats.org/officeDocument/2006/relationships" id="257" r:id="Ra3a348e9c7fe4bdb"/>
    <p:sldId xmlns:r="http://schemas.openxmlformats.org/officeDocument/2006/relationships" id="258" r:id="R606277fd84594f40"/>
    <p:sldId xmlns:r="http://schemas.openxmlformats.org/officeDocument/2006/relationships" id="259" r:id="Rc1dde9c3ae3a420e"/>
    <p:sldId xmlns:r="http://schemas.openxmlformats.org/officeDocument/2006/relationships" id="260" r:id="Rdb7b526c1548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07aa8d8e04e21" /><Relationship Type="http://schemas.openxmlformats.org/officeDocument/2006/relationships/slide" Target="/ppt/slides/slide1.xml" Id="R5b365294df4148e9" /><Relationship Type="http://schemas.openxmlformats.org/officeDocument/2006/relationships/slide" Target="/ppt/slides/slide2.xml" Id="Ra3a348e9c7fe4bdb" /><Relationship Type="http://schemas.openxmlformats.org/officeDocument/2006/relationships/slide" Target="/ppt/slides/slide3.xml" Id="R606277fd84594f40" /><Relationship Type="http://schemas.openxmlformats.org/officeDocument/2006/relationships/slide" Target="/ppt/slides/slide4.xml" Id="Rc1dde9c3ae3a420e" /><Relationship Type="http://schemas.openxmlformats.org/officeDocument/2006/relationships/slide" Target="/ppt/slides/slide5.xml" Id="Rdb7b526c1548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5ff6f84b94f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0b1a5c1a74055" /><Relationship Type="http://schemas.openxmlformats.org/officeDocument/2006/relationships/theme" Target="/ppt/slideMasters/theme/theme1.xml" Id="R3b90bdf01c4c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0b1a5c1a7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be8e77138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9a9f0792d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0f6a6818d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e20a458e543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f8d533b6f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SORBUS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SORBUS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SORBUS PROSJEKT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SORBUS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SORBUS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SORBUS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Dyrhusbakken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937 114 583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SORBUS PROSJEKT AS</a:t>
            </a:r>
          </a:p>
        </p:txBody>
      </p:sp>
    </p:spTree>
  </p:cSld>
  <p:clrMapOvr>
    <a:masterClrMapping xmlns:a="http://schemas.openxmlformats.org/drawingml/2006/main"/>
  </p:clrMapOvr>
</p:sld>
</file>