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b392e0047847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1547cdbdfd4465"/>
  </p:sldMasterIdLst>
  <p:sldIdLst>
    <p:sldId xmlns:r="http://schemas.openxmlformats.org/officeDocument/2006/relationships" id="256" r:id="Rcc8bc40a9cc4490b"/>
    <p:sldId xmlns:r="http://schemas.openxmlformats.org/officeDocument/2006/relationships" id="257" r:id="R4b7c935e1b0241ee"/>
    <p:sldId xmlns:r="http://schemas.openxmlformats.org/officeDocument/2006/relationships" id="258" r:id="Raeaff94d3c4948d2"/>
    <p:sldId xmlns:r="http://schemas.openxmlformats.org/officeDocument/2006/relationships" id="259" r:id="Rb7b7ef5d2cf14041"/>
    <p:sldId xmlns:r="http://schemas.openxmlformats.org/officeDocument/2006/relationships" id="260" r:id="R634f119e180840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1547cdbdfd4465" /><Relationship Type="http://schemas.openxmlformats.org/officeDocument/2006/relationships/slide" Target="/ppt/slides/slide1.xml" Id="Rcc8bc40a9cc4490b" /><Relationship Type="http://schemas.openxmlformats.org/officeDocument/2006/relationships/slide" Target="/ppt/slides/slide2.xml" Id="R4b7c935e1b0241ee" /><Relationship Type="http://schemas.openxmlformats.org/officeDocument/2006/relationships/slide" Target="/ppt/slides/slide3.xml" Id="Raeaff94d3c4948d2" /><Relationship Type="http://schemas.openxmlformats.org/officeDocument/2006/relationships/slide" Target="/ppt/slides/slide4.xml" Id="Rb7b7ef5d2cf14041" /><Relationship Type="http://schemas.openxmlformats.org/officeDocument/2006/relationships/slide" Target="/ppt/slides/slide5.xml" Id="R634f119e180840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0875df6ffe4c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25c9164064866" /><Relationship Type="http://schemas.openxmlformats.org/officeDocument/2006/relationships/theme" Target="/ppt/slideMasters/theme/theme1.xml" Id="Reeff0e684ed14b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525c91640648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363908ab145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2f32b135644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99f703d8240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fed2c41ec49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b16b0c8644a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REIK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Vågsgaten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937 107 110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REIK AS</a:t>
            </a:r>
          </a:p>
        </p:txBody>
      </p:sp>
    </p:spTree>
  </p:cSld>
  <p:clrMapOvr>
    <a:masterClrMapping xmlns:a="http://schemas.openxmlformats.org/drawingml/2006/main"/>
  </p:clrMapOvr>
</p:sld>
</file>