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0bec189fd54a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8735a92e6648cf"/>
  </p:sldMasterIdLst>
  <p:sldIdLst>
    <p:sldId xmlns:r="http://schemas.openxmlformats.org/officeDocument/2006/relationships" id="256" r:id="R0515d8cc4f764328"/>
    <p:sldId xmlns:r="http://schemas.openxmlformats.org/officeDocument/2006/relationships" id="257" r:id="Ra076c5f398ef4c35"/>
    <p:sldId xmlns:r="http://schemas.openxmlformats.org/officeDocument/2006/relationships" id="258" r:id="Rf871f34b000f43d5"/>
    <p:sldId xmlns:r="http://schemas.openxmlformats.org/officeDocument/2006/relationships" id="259" r:id="Rfdf37d3ae61742d0"/>
    <p:sldId xmlns:r="http://schemas.openxmlformats.org/officeDocument/2006/relationships" id="260" r:id="R4bdd64b7c7934775"/>
    <p:sldId xmlns:r="http://schemas.openxmlformats.org/officeDocument/2006/relationships" id="261" r:id="Rbec90e0b12a146fa"/>
    <p:sldId xmlns:r="http://schemas.openxmlformats.org/officeDocument/2006/relationships" id="262" r:id="Rec76772e649b45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735a92e6648cf" /><Relationship Type="http://schemas.openxmlformats.org/officeDocument/2006/relationships/slide" Target="/ppt/slides/slide1.xml" Id="R0515d8cc4f764328" /><Relationship Type="http://schemas.openxmlformats.org/officeDocument/2006/relationships/slide" Target="/ppt/slides/slide2.xml" Id="Ra076c5f398ef4c35" /><Relationship Type="http://schemas.openxmlformats.org/officeDocument/2006/relationships/slide" Target="/ppt/slides/slide3.xml" Id="Rf871f34b000f43d5" /><Relationship Type="http://schemas.openxmlformats.org/officeDocument/2006/relationships/slide" Target="/ppt/slides/slide4.xml" Id="Rfdf37d3ae61742d0" /><Relationship Type="http://schemas.openxmlformats.org/officeDocument/2006/relationships/slide" Target="/ppt/slides/slide5.xml" Id="R4bdd64b7c7934775" /><Relationship Type="http://schemas.openxmlformats.org/officeDocument/2006/relationships/slide" Target="/ppt/slides/slide6.xml" Id="Rbec90e0b12a146fa" /><Relationship Type="http://schemas.openxmlformats.org/officeDocument/2006/relationships/slide" Target="/ppt/slides/slide7.xml" Id="Rec76772e649b45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a8c65cd334a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16dc8240c4ad8" /><Relationship Type="http://schemas.openxmlformats.org/officeDocument/2006/relationships/theme" Target="/ppt/slideMasters/theme/theme1.xml" Id="Radbdfca0ce094b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116dc8240c4a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d8743ab004e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a55e96cb74b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29a00d24146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3707945b646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08121b42145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897d1d54a4d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7be49f9724d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MISUND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MISUND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MISUND DATA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MISUND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MISUND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MISUND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347 609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MISUND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MISUND ELDAR HOGNE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MISUND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Utsidevegen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22147008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937 076 495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MISUND DATA AS</a:t>
            </a:r>
          </a:p>
        </p:txBody>
      </p:sp>
    </p:spTree>
  </p:cSld>
  <p:clrMapOvr>
    <a:masterClrMapping xmlns:a="http://schemas.openxmlformats.org/drawingml/2006/main"/>
  </p:clrMapOvr>
</p:sld>
</file>