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f29873be14a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97144df0034827"/>
  </p:sldMasterIdLst>
  <p:sldIdLst>
    <p:sldId xmlns:r="http://schemas.openxmlformats.org/officeDocument/2006/relationships" id="256" r:id="R1b301ab0f6154e63"/>
    <p:sldId xmlns:r="http://schemas.openxmlformats.org/officeDocument/2006/relationships" id="257" r:id="R094afdf3db3848d7"/>
    <p:sldId xmlns:r="http://schemas.openxmlformats.org/officeDocument/2006/relationships" id="258" r:id="R603cb54285844588"/>
    <p:sldId xmlns:r="http://schemas.openxmlformats.org/officeDocument/2006/relationships" id="259" r:id="R663fbc69b87c43cd"/>
    <p:sldId xmlns:r="http://schemas.openxmlformats.org/officeDocument/2006/relationships" id="260" r:id="Rf263748bd02d40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7144df0034827" /><Relationship Type="http://schemas.openxmlformats.org/officeDocument/2006/relationships/slide" Target="/ppt/slides/slide1.xml" Id="R1b301ab0f6154e63" /><Relationship Type="http://schemas.openxmlformats.org/officeDocument/2006/relationships/slide" Target="/ppt/slides/slide2.xml" Id="R094afdf3db3848d7" /><Relationship Type="http://schemas.openxmlformats.org/officeDocument/2006/relationships/slide" Target="/ppt/slides/slide3.xml" Id="R603cb54285844588" /><Relationship Type="http://schemas.openxmlformats.org/officeDocument/2006/relationships/slide" Target="/ppt/slides/slide4.xml" Id="R663fbc69b87c43cd" /><Relationship Type="http://schemas.openxmlformats.org/officeDocument/2006/relationships/slide" Target="/ppt/slides/slide5.xml" Id="Rf263748bd02d40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dcfca24bc4d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31ccf400949a4" /><Relationship Type="http://schemas.openxmlformats.org/officeDocument/2006/relationships/theme" Target="/ppt/slideMasters/theme/theme1.xml" Id="Rb34cd5688d1640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831ccf400949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271e2e7d7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024fd654c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21e3d6864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11a37e34b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27db2fd3b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CONSOLIDA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CONSOLIDA 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937 020 902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PARTNER AS</a:t>
            </a:r>
          </a:p>
        </p:txBody>
      </p:sp>
    </p:spTree>
  </p:cSld>
  <p:clrMapOvr>
    <a:masterClrMapping xmlns:a="http://schemas.openxmlformats.org/drawingml/2006/main"/>
  </p:clrMapOvr>
</p:sld>
</file>