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c41ce3d52e42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682fbc98b94870"/>
  </p:sldMasterIdLst>
  <p:sldIdLst>
    <p:sldId xmlns:r="http://schemas.openxmlformats.org/officeDocument/2006/relationships" id="256" r:id="R27eb48af9e9e4595"/>
    <p:sldId xmlns:r="http://schemas.openxmlformats.org/officeDocument/2006/relationships" id="257" r:id="R870f6b3c1e124a97"/>
    <p:sldId xmlns:r="http://schemas.openxmlformats.org/officeDocument/2006/relationships" id="258" r:id="R3128351794de4000"/>
    <p:sldId xmlns:r="http://schemas.openxmlformats.org/officeDocument/2006/relationships" id="259" r:id="R1f7277a241f34852"/>
    <p:sldId xmlns:r="http://schemas.openxmlformats.org/officeDocument/2006/relationships" id="260" r:id="R41a6d13121544b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682fbc98b94870" /><Relationship Type="http://schemas.openxmlformats.org/officeDocument/2006/relationships/slide" Target="/ppt/slides/slide1.xml" Id="R27eb48af9e9e4595" /><Relationship Type="http://schemas.openxmlformats.org/officeDocument/2006/relationships/slide" Target="/ppt/slides/slide2.xml" Id="R870f6b3c1e124a97" /><Relationship Type="http://schemas.openxmlformats.org/officeDocument/2006/relationships/slide" Target="/ppt/slides/slide3.xml" Id="R3128351794de4000" /><Relationship Type="http://schemas.openxmlformats.org/officeDocument/2006/relationships/slide" Target="/ppt/slides/slide4.xml" Id="R1f7277a241f34852" /><Relationship Type="http://schemas.openxmlformats.org/officeDocument/2006/relationships/slide" Target="/ppt/slides/slide5.xml" Id="R41a6d13121544b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cbeefbb4b04d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853f3db4d478b" /><Relationship Type="http://schemas.openxmlformats.org/officeDocument/2006/relationships/theme" Target="/ppt/slideMasters/theme/theme1.xml" Id="Rab685db5c0b84f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3853f3db4d47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6677d959b4b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2efd6e5dc46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9208f4f6244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39e20a70549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7ea81bdb249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VENTILASJONSTEKNIKK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VENTILASJONSTEKNIKK AS ble etablert [år] og holder til i Garnes.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Remi Jespersen, Vestlivegen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5264 Garnes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937 010 095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VENTILASJONSTEKNIKK AS</a:t>
            </a:r>
          </a:p>
        </p:txBody>
      </p:sp>
    </p:spTree>
  </p:cSld>
  <p:clrMapOvr>
    <a:masterClrMapping xmlns:a="http://schemas.openxmlformats.org/drawingml/2006/main"/>
  </p:clrMapOvr>
</p:sld>
</file>