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7d1463e16341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646e25d0b74010"/>
  </p:sldMasterIdLst>
  <p:sldIdLst>
    <p:sldId xmlns:r="http://schemas.openxmlformats.org/officeDocument/2006/relationships" id="256" r:id="R35f0447ac6894706"/>
    <p:sldId xmlns:r="http://schemas.openxmlformats.org/officeDocument/2006/relationships" id="257" r:id="R3fb7380e8f194718"/>
    <p:sldId xmlns:r="http://schemas.openxmlformats.org/officeDocument/2006/relationships" id="258" r:id="Rb0bc3560953d434a"/>
    <p:sldId xmlns:r="http://schemas.openxmlformats.org/officeDocument/2006/relationships" id="259" r:id="R6b2dd062dbdf4648"/>
    <p:sldId xmlns:r="http://schemas.openxmlformats.org/officeDocument/2006/relationships" id="260" r:id="R61ef74d374bc4877"/>
    <p:sldId xmlns:r="http://schemas.openxmlformats.org/officeDocument/2006/relationships" id="261" r:id="R3022901cb7294f09"/>
    <p:sldId xmlns:r="http://schemas.openxmlformats.org/officeDocument/2006/relationships" id="262" r:id="R44e057a5b18a4b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646e25d0b74010" /><Relationship Type="http://schemas.openxmlformats.org/officeDocument/2006/relationships/slide" Target="/ppt/slides/slide1.xml" Id="R35f0447ac6894706" /><Relationship Type="http://schemas.openxmlformats.org/officeDocument/2006/relationships/slide" Target="/ppt/slides/slide2.xml" Id="R3fb7380e8f194718" /><Relationship Type="http://schemas.openxmlformats.org/officeDocument/2006/relationships/slide" Target="/ppt/slides/slide3.xml" Id="Rb0bc3560953d434a" /><Relationship Type="http://schemas.openxmlformats.org/officeDocument/2006/relationships/slide" Target="/ppt/slides/slide4.xml" Id="R6b2dd062dbdf4648" /><Relationship Type="http://schemas.openxmlformats.org/officeDocument/2006/relationships/slide" Target="/ppt/slides/slide5.xml" Id="R61ef74d374bc4877" /><Relationship Type="http://schemas.openxmlformats.org/officeDocument/2006/relationships/slide" Target="/ppt/slides/slide6.xml" Id="R3022901cb7294f09" /><Relationship Type="http://schemas.openxmlformats.org/officeDocument/2006/relationships/slide" Target="/ppt/slides/slide7.xml" Id="R44e057a5b18a4b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b28885e1f846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5f592a3504117" /><Relationship Type="http://schemas.openxmlformats.org/officeDocument/2006/relationships/theme" Target="/ppt/slideMasters/theme/theme1.xml" Id="R307a6e1173984e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c5f592a35041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9da3b0eda43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b38998db04f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862b77f8644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c77891a3847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61ecf31ec43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cc751c4194a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274f095b44e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 HOLDING AS ble etablert [år] og holder til i Elnesvågen.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416 130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−194 979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−7 668 881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101 453 289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106 857 134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WAAKI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HOLGER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KABIR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ØVERGÅRDEN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MARKUR AS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MON-RAY AS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Myrbostadvegen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6440 Elnesvågen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26 63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936 973 485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HOLDING AS</a:t>
            </a:r>
          </a:p>
        </p:txBody>
      </p:sp>
    </p:spTree>
  </p:cSld>
  <p:clrMapOvr>
    <a:masterClrMapping xmlns:a="http://schemas.openxmlformats.org/drawingml/2006/main"/>
  </p:clrMapOvr>
</p:sld>
</file>