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90d4b558649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4a8228642c44dc"/>
  </p:sldMasterIdLst>
  <p:sldIdLst>
    <p:sldId xmlns:r="http://schemas.openxmlformats.org/officeDocument/2006/relationships" id="256" r:id="R797597a4ed31409c"/>
    <p:sldId xmlns:r="http://schemas.openxmlformats.org/officeDocument/2006/relationships" id="257" r:id="Refaaa0704f274ad0"/>
    <p:sldId xmlns:r="http://schemas.openxmlformats.org/officeDocument/2006/relationships" id="258" r:id="R405509ce7467492e"/>
    <p:sldId xmlns:r="http://schemas.openxmlformats.org/officeDocument/2006/relationships" id="259" r:id="R404916b7650e49e3"/>
    <p:sldId xmlns:r="http://schemas.openxmlformats.org/officeDocument/2006/relationships" id="260" r:id="R3d0c8a3b41924b92"/>
    <p:sldId xmlns:r="http://schemas.openxmlformats.org/officeDocument/2006/relationships" id="261" r:id="R2eb8f5dd93e14fc4"/>
    <p:sldId xmlns:r="http://schemas.openxmlformats.org/officeDocument/2006/relationships" id="262" r:id="Rfe464ebe7c2c4f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a8228642c44dc" /><Relationship Type="http://schemas.openxmlformats.org/officeDocument/2006/relationships/slide" Target="/ppt/slides/slide1.xml" Id="R797597a4ed31409c" /><Relationship Type="http://schemas.openxmlformats.org/officeDocument/2006/relationships/slide" Target="/ppt/slides/slide2.xml" Id="Refaaa0704f274ad0" /><Relationship Type="http://schemas.openxmlformats.org/officeDocument/2006/relationships/slide" Target="/ppt/slides/slide3.xml" Id="R405509ce7467492e" /><Relationship Type="http://schemas.openxmlformats.org/officeDocument/2006/relationships/slide" Target="/ppt/slides/slide4.xml" Id="R404916b7650e49e3" /><Relationship Type="http://schemas.openxmlformats.org/officeDocument/2006/relationships/slide" Target="/ppt/slides/slide5.xml" Id="R3d0c8a3b41924b92" /><Relationship Type="http://schemas.openxmlformats.org/officeDocument/2006/relationships/slide" Target="/ppt/slides/slide6.xml" Id="R2eb8f5dd93e14fc4" /><Relationship Type="http://schemas.openxmlformats.org/officeDocument/2006/relationships/slide" Target="/ppt/slides/slide7.xml" Id="Rfe464ebe7c2c4f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a6c3a705545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65948c97743d1" /><Relationship Type="http://schemas.openxmlformats.org/officeDocument/2006/relationships/theme" Target="/ppt/slideMasters/theme/theme1.xml" Id="Rbb8d74d64469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65948c97743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d998283d5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7785f93dc44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58ef31b9e43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aa87244c8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957ac68bc48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512acde76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7294b754b43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ERKN HOLDING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484 460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MAGNE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936 863 884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ERKN HOLDING AS</a:t>
            </a:r>
          </a:p>
        </p:txBody>
      </p:sp>
    </p:spTree>
  </p:cSld>
  <p:clrMapOvr>
    <a:masterClrMapping xmlns:a="http://schemas.openxmlformats.org/drawingml/2006/main"/>
  </p:clrMapOvr>
</p:sld>
</file>