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f7575af6c4b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c0b3363f074cc9"/>
  </p:sldMasterIdLst>
  <p:sldIdLst>
    <p:sldId xmlns:r="http://schemas.openxmlformats.org/officeDocument/2006/relationships" id="256" r:id="Rca955f9fbe6d4837"/>
    <p:sldId xmlns:r="http://schemas.openxmlformats.org/officeDocument/2006/relationships" id="257" r:id="Ra9d9b6c9ceae4561"/>
    <p:sldId xmlns:r="http://schemas.openxmlformats.org/officeDocument/2006/relationships" id="258" r:id="R3dfc33cec40f4037"/>
    <p:sldId xmlns:r="http://schemas.openxmlformats.org/officeDocument/2006/relationships" id="259" r:id="Rf9649ce1093f4d26"/>
    <p:sldId xmlns:r="http://schemas.openxmlformats.org/officeDocument/2006/relationships" id="260" r:id="Rdb53a16d5b694901"/>
    <p:sldId xmlns:r="http://schemas.openxmlformats.org/officeDocument/2006/relationships" id="261" r:id="Rc62c5853f4a5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0b3363f074cc9" /><Relationship Type="http://schemas.openxmlformats.org/officeDocument/2006/relationships/slide" Target="/ppt/slides/slide1.xml" Id="Rca955f9fbe6d4837" /><Relationship Type="http://schemas.openxmlformats.org/officeDocument/2006/relationships/slide" Target="/ppt/slides/slide2.xml" Id="Ra9d9b6c9ceae4561" /><Relationship Type="http://schemas.openxmlformats.org/officeDocument/2006/relationships/slide" Target="/ppt/slides/slide3.xml" Id="R3dfc33cec40f4037" /><Relationship Type="http://schemas.openxmlformats.org/officeDocument/2006/relationships/slide" Target="/ppt/slides/slide4.xml" Id="Rf9649ce1093f4d26" /><Relationship Type="http://schemas.openxmlformats.org/officeDocument/2006/relationships/slide" Target="/ppt/slides/slide5.xml" Id="Rdb53a16d5b694901" /><Relationship Type="http://schemas.openxmlformats.org/officeDocument/2006/relationships/slide" Target="/ppt/slides/slide6.xml" Id="Rc62c5853f4a5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ef0502bf35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56ac2aad24bfa" /><Relationship Type="http://schemas.openxmlformats.org/officeDocument/2006/relationships/theme" Target="/ppt/slideMasters/theme/theme1.xml" Id="R11cff98cc80b49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56ac2aad24b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64116a9d84c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f2e776106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316a58bcc49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1a39ad9cc4c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1937c413e4b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d394f1b4641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VINKELSTUSS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VINKELSTUSS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VINKELSTUSS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VINKELSTUSS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VINKELSTUSS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VINKELSTUSS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6 127 254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6 132 296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VINKELSTUSS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Rollaugs gate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936 794 130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VINKELSTUSS AS</a:t>
            </a:r>
          </a:p>
        </p:txBody>
      </p:sp>
    </p:spTree>
  </p:cSld>
  <p:clrMapOvr>
    <a:masterClrMapping xmlns:a="http://schemas.openxmlformats.org/drawingml/2006/main"/>
  </p:clrMapOvr>
</p:sld>
</file>