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be9843930146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0df4f068414717"/>
  </p:sldMasterIdLst>
  <p:sldIdLst>
    <p:sldId xmlns:r="http://schemas.openxmlformats.org/officeDocument/2006/relationships" id="256" r:id="Rbae9b9e0e7794784"/>
    <p:sldId xmlns:r="http://schemas.openxmlformats.org/officeDocument/2006/relationships" id="257" r:id="Rf06e7fc919ae474a"/>
    <p:sldId xmlns:r="http://schemas.openxmlformats.org/officeDocument/2006/relationships" id="258" r:id="R47ca943c24d84fad"/>
    <p:sldId xmlns:r="http://schemas.openxmlformats.org/officeDocument/2006/relationships" id="259" r:id="R360160ce9b30456d"/>
    <p:sldId xmlns:r="http://schemas.openxmlformats.org/officeDocument/2006/relationships" id="260" r:id="Rbabaa9b37a3f4a87"/>
    <p:sldId xmlns:r="http://schemas.openxmlformats.org/officeDocument/2006/relationships" id="261" r:id="R5587300c7b8c40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0df4f068414717" /><Relationship Type="http://schemas.openxmlformats.org/officeDocument/2006/relationships/slide" Target="/ppt/slides/slide1.xml" Id="Rbae9b9e0e7794784" /><Relationship Type="http://schemas.openxmlformats.org/officeDocument/2006/relationships/slide" Target="/ppt/slides/slide2.xml" Id="Rf06e7fc919ae474a" /><Relationship Type="http://schemas.openxmlformats.org/officeDocument/2006/relationships/slide" Target="/ppt/slides/slide3.xml" Id="R47ca943c24d84fad" /><Relationship Type="http://schemas.openxmlformats.org/officeDocument/2006/relationships/slide" Target="/ppt/slides/slide4.xml" Id="R360160ce9b30456d" /><Relationship Type="http://schemas.openxmlformats.org/officeDocument/2006/relationships/slide" Target="/ppt/slides/slide5.xml" Id="Rbabaa9b37a3f4a87" /><Relationship Type="http://schemas.openxmlformats.org/officeDocument/2006/relationships/slide" Target="/ppt/slides/slide6.xml" Id="R5587300c7b8c40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36d755e70c48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0984302214c5f" /><Relationship Type="http://schemas.openxmlformats.org/officeDocument/2006/relationships/theme" Target="/ppt/slideMasters/theme/theme1.xml" Id="Ra27e7eed7330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d0984302214c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7599c63a6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a310059e6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ee03298d74f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9b57de67549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733bf609841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b0661f14a4f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BLIKKIS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SANDVIK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Bråtet 242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5154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936 778 364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BLIKKIS AS</a:t>
            </a:r>
          </a:p>
        </p:txBody>
      </p:sp>
    </p:spTree>
  </p:cSld>
  <p:clrMapOvr>
    <a:masterClrMapping xmlns:a="http://schemas.openxmlformats.org/drawingml/2006/main"/>
  </p:clrMapOvr>
</p:sld>
</file>