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3f8967eaf48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8c82314ebd4526"/>
  </p:sldMasterIdLst>
  <p:sldIdLst>
    <p:sldId xmlns:r="http://schemas.openxmlformats.org/officeDocument/2006/relationships" id="256" r:id="Reb6cde6b6b1141ac"/>
    <p:sldId xmlns:r="http://schemas.openxmlformats.org/officeDocument/2006/relationships" id="257" r:id="R310187dacb5641de"/>
    <p:sldId xmlns:r="http://schemas.openxmlformats.org/officeDocument/2006/relationships" id="258" r:id="Rc6293b3c886d43bf"/>
    <p:sldId xmlns:r="http://schemas.openxmlformats.org/officeDocument/2006/relationships" id="259" r:id="Rd99b20cc3d944fbe"/>
    <p:sldId xmlns:r="http://schemas.openxmlformats.org/officeDocument/2006/relationships" id="260" r:id="Ra4f63551ad9f4f43"/>
    <p:sldId xmlns:r="http://schemas.openxmlformats.org/officeDocument/2006/relationships" id="261" r:id="R2dca021b3aa34c67"/>
    <p:sldId xmlns:r="http://schemas.openxmlformats.org/officeDocument/2006/relationships" id="262" r:id="R9e1a15b8fb4a46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c82314ebd4526" /><Relationship Type="http://schemas.openxmlformats.org/officeDocument/2006/relationships/slide" Target="/ppt/slides/slide1.xml" Id="Reb6cde6b6b1141ac" /><Relationship Type="http://schemas.openxmlformats.org/officeDocument/2006/relationships/slide" Target="/ppt/slides/slide2.xml" Id="R310187dacb5641de" /><Relationship Type="http://schemas.openxmlformats.org/officeDocument/2006/relationships/slide" Target="/ppt/slides/slide3.xml" Id="Rc6293b3c886d43bf" /><Relationship Type="http://schemas.openxmlformats.org/officeDocument/2006/relationships/slide" Target="/ppt/slides/slide4.xml" Id="Rd99b20cc3d944fbe" /><Relationship Type="http://schemas.openxmlformats.org/officeDocument/2006/relationships/slide" Target="/ppt/slides/slide5.xml" Id="Ra4f63551ad9f4f43" /><Relationship Type="http://schemas.openxmlformats.org/officeDocument/2006/relationships/slide" Target="/ppt/slides/slide6.xml" Id="R2dca021b3aa34c67" /><Relationship Type="http://schemas.openxmlformats.org/officeDocument/2006/relationships/slide" Target="/ppt/slides/slide7.xml" Id="R9e1a15b8fb4a46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0720318fb4f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ef2b1b23f442e" /><Relationship Type="http://schemas.openxmlformats.org/officeDocument/2006/relationships/theme" Target="/ppt/slideMasters/theme/theme1.xml" Id="R23fe2bd45560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4ef2b1b23f44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651e1b9ea43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cbd2f6f454a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c1995497542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a3fe3c47542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4a5b5c832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3f715916c40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18b05e2d2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NIMBUS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NIMBUS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23 010 338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13 226 460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CONSULT AS  –  54,0 %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MDL CONSULT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NIMBUS INVEST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936 775 365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