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69bac3d1147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c4b9a3c55e4348"/>
  </p:sldMasterIdLst>
  <p:sldIdLst>
    <p:sldId xmlns:r="http://schemas.openxmlformats.org/officeDocument/2006/relationships" id="256" r:id="R41299486a6484b5c"/>
    <p:sldId xmlns:r="http://schemas.openxmlformats.org/officeDocument/2006/relationships" id="257" r:id="R15ae9b184fa94a8c"/>
    <p:sldId xmlns:r="http://schemas.openxmlformats.org/officeDocument/2006/relationships" id="258" r:id="R2022e7fc23de46c4"/>
    <p:sldId xmlns:r="http://schemas.openxmlformats.org/officeDocument/2006/relationships" id="259" r:id="R11bdf2f3a6664b59"/>
    <p:sldId xmlns:r="http://schemas.openxmlformats.org/officeDocument/2006/relationships" id="260" r:id="R8a3219d79b3f48ca"/>
    <p:sldId xmlns:r="http://schemas.openxmlformats.org/officeDocument/2006/relationships" id="261" r:id="Rf52673cd897141fa"/>
    <p:sldId xmlns:r="http://schemas.openxmlformats.org/officeDocument/2006/relationships" id="262" r:id="Ra5bcc83abca847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c4b9a3c55e4348" /><Relationship Type="http://schemas.openxmlformats.org/officeDocument/2006/relationships/slide" Target="/ppt/slides/slide1.xml" Id="R41299486a6484b5c" /><Relationship Type="http://schemas.openxmlformats.org/officeDocument/2006/relationships/slide" Target="/ppt/slides/slide2.xml" Id="R15ae9b184fa94a8c" /><Relationship Type="http://schemas.openxmlformats.org/officeDocument/2006/relationships/slide" Target="/ppt/slides/slide3.xml" Id="R2022e7fc23de46c4" /><Relationship Type="http://schemas.openxmlformats.org/officeDocument/2006/relationships/slide" Target="/ppt/slides/slide4.xml" Id="R11bdf2f3a6664b59" /><Relationship Type="http://schemas.openxmlformats.org/officeDocument/2006/relationships/slide" Target="/ppt/slides/slide5.xml" Id="R8a3219d79b3f48ca" /><Relationship Type="http://schemas.openxmlformats.org/officeDocument/2006/relationships/slide" Target="/ppt/slides/slide6.xml" Id="Rf52673cd897141fa" /><Relationship Type="http://schemas.openxmlformats.org/officeDocument/2006/relationships/slide" Target="/ppt/slides/slide7.xml" Id="Ra5bcc83abca847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e5b0fdc5242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cde5a0281430d" /><Relationship Type="http://schemas.openxmlformats.org/officeDocument/2006/relationships/theme" Target="/ppt/slideMasters/theme/theme1.xml" Id="Rb14bc12549764b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cde5a028143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62358e0c049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7f004f1742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6dbd7575a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88a40fa4a41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021583f0f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a4e6cb24c42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0a1e989574b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SPESIALSERVICE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SPESIALSERVICE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4 151 055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−96 172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1 613 905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ROSSELAND TROND ARTHUR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936 770 851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SPESIALSERVICE AS</a:t>
            </a:r>
          </a:p>
        </p:txBody>
      </p:sp>
    </p:spTree>
  </p:cSld>
  <p:clrMapOvr>
    <a:masterClrMapping xmlns:a="http://schemas.openxmlformats.org/drawingml/2006/main"/>
  </p:clrMapOvr>
</p:sld>
</file>