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25fa2ee9d949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43d0b5f09a4830"/>
  </p:sldMasterIdLst>
  <p:sldIdLst>
    <p:sldId xmlns:r="http://schemas.openxmlformats.org/officeDocument/2006/relationships" id="256" r:id="R6af2879587fd4e9a"/>
    <p:sldId xmlns:r="http://schemas.openxmlformats.org/officeDocument/2006/relationships" id="257" r:id="Rc8bd187376964abc"/>
    <p:sldId xmlns:r="http://schemas.openxmlformats.org/officeDocument/2006/relationships" id="258" r:id="R927bbc2d13474f58"/>
    <p:sldId xmlns:r="http://schemas.openxmlformats.org/officeDocument/2006/relationships" id="259" r:id="R41ad0eeee7a847ee"/>
    <p:sldId xmlns:r="http://schemas.openxmlformats.org/officeDocument/2006/relationships" id="260" r:id="R48f0da3f5e254a21"/>
    <p:sldId xmlns:r="http://schemas.openxmlformats.org/officeDocument/2006/relationships" id="261" r:id="R59e8e53ce80b40a4"/>
    <p:sldId xmlns:r="http://schemas.openxmlformats.org/officeDocument/2006/relationships" id="262" r:id="R457b1f70180e43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43d0b5f09a4830" /><Relationship Type="http://schemas.openxmlformats.org/officeDocument/2006/relationships/slide" Target="/ppt/slides/slide1.xml" Id="R6af2879587fd4e9a" /><Relationship Type="http://schemas.openxmlformats.org/officeDocument/2006/relationships/slide" Target="/ppt/slides/slide2.xml" Id="Rc8bd187376964abc" /><Relationship Type="http://schemas.openxmlformats.org/officeDocument/2006/relationships/slide" Target="/ppt/slides/slide3.xml" Id="R927bbc2d13474f58" /><Relationship Type="http://schemas.openxmlformats.org/officeDocument/2006/relationships/slide" Target="/ppt/slides/slide4.xml" Id="R41ad0eeee7a847ee" /><Relationship Type="http://schemas.openxmlformats.org/officeDocument/2006/relationships/slide" Target="/ppt/slides/slide5.xml" Id="R48f0da3f5e254a21" /><Relationship Type="http://schemas.openxmlformats.org/officeDocument/2006/relationships/slide" Target="/ppt/slides/slide6.xml" Id="R59e8e53ce80b40a4" /><Relationship Type="http://schemas.openxmlformats.org/officeDocument/2006/relationships/slide" Target="/ppt/slides/slide7.xml" Id="R457b1f70180e43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a20408edb74f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50e5dfa0947e8" /><Relationship Type="http://schemas.openxmlformats.org/officeDocument/2006/relationships/theme" Target="/ppt/slideMasters/theme/theme1.xml" Id="Ra30dd976c3ff4b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e50e5dfa0947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c076ff46940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7abcc524e4c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0037265af49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e9bacc87a46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f9c1987af40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f1eec48464e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47d2ee0d24b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GEHT INVEST AS ble etablert [år] og holder til i Vestre Gausdal.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−926 018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7 845 167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10 070 690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ØYGARDEN HELLEBERG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Surnflødtbakkan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2653 Vestre Gausdal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936 767 737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GEHT INVEST AS</a:t>
            </a:r>
          </a:p>
        </p:txBody>
      </p:sp>
    </p:spTree>
  </p:cSld>
  <p:clrMapOvr>
    <a:masterClrMapping xmlns:a="http://schemas.openxmlformats.org/drawingml/2006/main"/>
  </p:clrMapOvr>
</p:sld>
</file>