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4f7b11e9d842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7dd5a65f874180"/>
  </p:sldMasterIdLst>
  <p:sldIdLst>
    <p:sldId xmlns:r="http://schemas.openxmlformats.org/officeDocument/2006/relationships" id="256" r:id="R3999f87e2430481c"/>
    <p:sldId xmlns:r="http://schemas.openxmlformats.org/officeDocument/2006/relationships" id="257" r:id="Rc4033743010e4711"/>
    <p:sldId xmlns:r="http://schemas.openxmlformats.org/officeDocument/2006/relationships" id="258" r:id="Re8abc31748714504"/>
    <p:sldId xmlns:r="http://schemas.openxmlformats.org/officeDocument/2006/relationships" id="259" r:id="R43f50e34eb264989"/>
    <p:sldId xmlns:r="http://schemas.openxmlformats.org/officeDocument/2006/relationships" id="260" r:id="R71d12ea599854918"/>
    <p:sldId xmlns:r="http://schemas.openxmlformats.org/officeDocument/2006/relationships" id="261" r:id="Rd54a14a27f8944dc"/>
    <p:sldId xmlns:r="http://schemas.openxmlformats.org/officeDocument/2006/relationships" id="262" r:id="R551400d15e1847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7dd5a65f874180" /><Relationship Type="http://schemas.openxmlformats.org/officeDocument/2006/relationships/slide" Target="/ppt/slides/slide1.xml" Id="R3999f87e2430481c" /><Relationship Type="http://schemas.openxmlformats.org/officeDocument/2006/relationships/slide" Target="/ppt/slides/slide2.xml" Id="Rc4033743010e4711" /><Relationship Type="http://schemas.openxmlformats.org/officeDocument/2006/relationships/slide" Target="/ppt/slides/slide3.xml" Id="Re8abc31748714504" /><Relationship Type="http://schemas.openxmlformats.org/officeDocument/2006/relationships/slide" Target="/ppt/slides/slide4.xml" Id="R43f50e34eb264989" /><Relationship Type="http://schemas.openxmlformats.org/officeDocument/2006/relationships/slide" Target="/ppt/slides/slide5.xml" Id="R71d12ea599854918" /><Relationship Type="http://schemas.openxmlformats.org/officeDocument/2006/relationships/slide" Target="/ppt/slides/slide6.xml" Id="Rd54a14a27f8944dc" /><Relationship Type="http://schemas.openxmlformats.org/officeDocument/2006/relationships/slide" Target="/ppt/slides/slide7.xml" Id="R551400d15e1847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73baddde7447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34a9424f043d3" /><Relationship Type="http://schemas.openxmlformats.org/officeDocument/2006/relationships/theme" Target="/ppt/slideMasters/theme/theme1.xml" Id="Reff714b26a7845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034a9424f043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e54adcce147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4b53041554f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2afefa75a4f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d33242ac649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b94a139eb44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ff766255644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deb9d39d749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GEHT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GEHT INVEST AS ble etablert [år] og holder til i Vestre Gausdal.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−926 018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−926 018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7 845 167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10 070 690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ØYGARDEN HELLEBERG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Surnflødtbakkan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2653 Vestre Gausdal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936 767 737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GEHT INVEST AS</a:t>
            </a:r>
          </a:p>
        </p:txBody>
      </p:sp>
    </p:spTree>
  </p:cSld>
  <p:clrMapOvr>
    <a:masterClrMapping xmlns:a="http://schemas.openxmlformats.org/drawingml/2006/main"/>
  </p:clrMapOvr>
</p:sld>
</file>