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e6922a05184a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a44a2d05794327"/>
  </p:sldMasterIdLst>
  <p:sldIdLst>
    <p:sldId xmlns:r="http://schemas.openxmlformats.org/officeDocument/2006/relationships" id="256" r:id="R91127581451343b5"/>
    <p:sldId xmlns:r="http://schemas.openxmlformats.org/officeDocument/2006/relationships" id="257" r:id="Rd72eef89bd4d4b04"/>
    <p:sldId xmlns:r="http://schemas.openxmlformats.org/officeDocument/2006/relationships" id="258" r:id="R9536ae57e07d4847"/>
    <p:sldId xmlns:r="http://schemas.openxmlformats.org/officeDocument/2006/relationships" id="259" r:id="R276b54c4461442b0"/>
    <p:sldId xmlns:r="http://schemas.openxmlformats.org/officeDocument/2006/relationships" id="260" r:id="R3a9411b7865b44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44a2d05794327" /><Relationship Type="http://schemas.openxmlformats.org/officeDocument/2006/relationships/slide" Target="/ppt/slides/slide1.xml" Id="R91127581451343b5" /><Relationship Type="http://schemas.openxmlformats.org/officeDocument/2006/relationships/slide" Target="/ppt/slides/slide2.xml" Id="Rd72eef89bd4d4b04" /><Relationship Type="http://schemas.openxmlformats.org/officeDocument/2006/relationships/slide" Target="/ppt/slides/slide3.xml" Id="R9536ae57e07d4847" /><Relationship Type="http://schemas.openxmlformats.org/officeDocument/2006/relationships/slide" Target="/ppt/slides/slide4.xml" Id="R276b54c4461442b0" /><Relationship Type="http://schemas.openxmlformats.org/officeDocument/2006/relationships/slide" Target="/ppt/slides/slide5.xml" Id="R3a9411b7865b44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556b03a1e4c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8f7289c1749bf" /><Relationship Type="http://schemas.openxmlformats.org/officeDocument/2006/relationships/theme" Target="/ppt/slideMasters/theme/theme1.xml" Id="R73b049c4924e49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08f7289c1749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237b067f8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39371f8cd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0760501ef45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f6efde65e4c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18079777c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MIKRO DATAREGNSKAP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 DATAREGNSKAP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MIKRO DATAREGNSKAP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 DATAREGNSKAP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 DATAREGNSKAP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 DATAREGNSKAP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936 760 163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MIKRO DATAREGNSKAP AS</a:t>
            </a:r>
          </a:p>
        </p:txBody>
      </p:sp>
    </p:spTree>
  </p:cSld>
  <p:clrMapOvr>
    <a:masterClrMapping xmlns:a="http://schemas.openxmlformats.org/drawingml/2006/main"/>
  </p:clrMapOvr>
</p:sld>
</file>