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75d9658cc64e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02c758b8f448f4"/>
  </p:sldMasterIdLst>
  <p:sldIdLst>
    <p:sldId xmlns:r="http://schemas.openxmlformats.org/officeDocument/2006/relationships" id="256" r:id="R515e8571f34f4874"/>
    <p:sldId xmlns:r="http://schemas.openxmlformats.org/officeDocument/2006/relationships" id="257" r:id="R96878154195847af"/>
    <p:sldId xmlns:r="http://schemas.openxmlformats.org/officeDocument/2006/relationships" id="258" r:id="Rb5c827ba303740dc"/>
    <p:sldId xmlns:r="http://schemas.openxmlformats.org/officeDocument/2006/relationships" id="259" r:id="Rc5cb981d7af64d4f"/>
    <p:sldId xmlns:r="http://schemas.openxmlformats.org/officeDocument/2006/relationships" id="260" r:id="R95103b04cf254d0f"/>
    <p:sldId xmlns:r="http://schemas.openxmlformats.org/officeDocument/2006/relationships" id="261" r:id="R199177d959e64d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02c758b8f448f4" /><Relationship Type="http://schemas.openxmlformats.org/officeDocument/2006/relationships/slide" Target="/ppt/slides/slide1.xml" Id="R515e8571f34f4874" /><Relationship Type="http://schemas.openxmlformats.org/officeDocument/2006/relationships/slide" Target="/ppt/slides/slide2.xml" Id="R96878154195847af" /><Relationship Type="http://schemas.openxmlformats.org/officeDocument/2006/relationships/slide" Target="/ppt/slides/slide3.xml" Id="Rb5c827ba303740dc" /><Relationship Type="http://schemas.openxmlformats.org/officeDocument/2006/relationships/slide" Target="/ppt/slides/slide4.xml" Id="Rc5cb981d7af64d4f" /><Relationship Type="http://schemas.openxmlformats.org/officeDocument/2006/relationships/slide" Target="/ppt/slides/slide5.xml" Id="R95103b04cf254d0f" /><Relationship Type="http://schemas.openxmlformats.org/officeDocument/2006/relationships/slide" Target="/ppt/slides/slide6.xml" Id="R199177d959e64d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f8be1794444b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34ed6015c445b8" /><Relationship Type="http://schemas.openxmlformats.org/officeDocument/2006/relationships/theme" Target="/ppt/slideMasters/theme/theme1.xml" Id="R4eba4504f21349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34ed6015c445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0be4a246847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33ff827f64e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23c0313a646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053037f2244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0cc40de2e4b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e504350fd47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ETFUT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ETFUT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ETFUT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ETFUT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ETFUT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ETFUT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TUFTE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ETFUT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Saueveien 32A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3404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936 749 585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ETFUT AS</a:t>
            </a:r>
          </a:p>
        </p:txBody>
      </p:sp>
    </p:spTree>
  </p:cSld>
  <p:clrMapOvr>
    <a:masterClrMapping xmlns:a="http://schemas.openxmlformats.org/drawingml/2006/main"/>
  </p:clrMapOvr>
</p:sld>
</file>