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10f65bd9a147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ba3145619d4875"/>
  </p:sldMasterIdLst>
  <p:sldIdLst>
    <p:sldId xmlns:r="http://schemas.openxmlformats.org/officeDocument/2006/relationships" id="256" r:id="Rbb645a19feeb49f4"/>
    <p:sldId xmlns:r="http://schemas.openxmlformats.org/officeDocument/2006/relationships" id="257" r:id="Ra30f779d870f4b88"/>
    <p:sldId xmlns:r="http://schemas.openxmlformats.org/officeDocument/2006/relationships" id="258" r:id="R043108a4de164525"/>
    <p:sldId xmlns:r="http://schemas.openxmlformats.org/officeDocument/2006/relationships" id="259" r:id="Ra392d36f9c074d78"/>
    <p:sldId xmlns:r="http://schemas.openxmlformats.org/officeDocument/2006/relationships" id="260" r:id="R388f663000ca4e5e"/>
    <p:sldId xmlns:r="http://schemas.openxmlformats.org/officeDocument/2006/relationships" id="261" r:id="R966a55437fb443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ba3145619d4875" /><Relationship Type="http://schemas.openxmlformats.org/officeDocument/2006/relationships/slide" Target="/ppt/slides/slide1.xml" Id="Rbb645a19feeb49f4" /><Relationship Type="http://schemas.openxmlformats.org/officeDocument/2006/relationships/slide" Target="/ppt/slides/slide2.xml" Id="Ra30f779d870f4b88" /><Relationship Type="http://schemas.openxmlformats.org/officeDocument/2006/relationships/slide" Target="/ppt/slides/slide3.xml" Id="R043108a4de164525" /><Relationship Type="http://schemas.openxmlformats.org/officeDocument/2006/relationships/slide" Target="/ppt/slides/slide4.xml" Id="Ra392d36f9c074d78" /><Relationship Type="http://schemas.openxmlformats.org/officeDocument/2006/relationships/slide" Target="/ppt/slides/slide5.xml" Id="R388f663000ca4e5e" /><Relationship Type="http://schemas.openxmlformats.org/officeDocument/2006/relationships/slide" Target="/ppt/slides/slide6.xml" Id="R966a55437fb443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e5925a42134a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b7bc32ea34cca" /><Relationship Type="http://schemas.openxmlformats.org/officeDocument/2006/relationships/theme" Target="/ppt/slideMasters/theme/theme1.xml" Id="R30a50ddfdec14a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0b7bc32ea34c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ecabc499f43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52a321c4d45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52464ae1640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b3155105245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6d00373d641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2cc70f2f04e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TOFFER 1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TOFFER 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TOFFER 1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TOFFER 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TOFFER 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TOFFER 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TOFFER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TOFFER 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936 747 361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TOFFER 1 INVEST AS</a:t>
            </a:r>
          </a:p>
        </p:txBody>
      </p:sp>
    </p:spTree>
  </p:cSld>
  <p:clrMapOvr>
    <a:masterClrMapping xmlns:a="http://schemas.openxmlformats.org/drawingml/2006/main"/>
  </p:clrMapOvr>
</p:sld>
</file>