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d056c0d23e45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6810ee871244ef"/>
  </p:sldMasterIdLst>
  <p:sldIdLst>
    <p:sldId xmlns:r="http://schemas.openxmlformats.org/officeDocument/2006/relationships" id="256" r:id="Rbec2c0d84e974e09"/>
    <p:sldId xmlns:r="http://schemas.openxmlformats.org/officeDocument/2006/relationships" id="257" r:id="Ree9241b1ac10416b"/>
    <p:sldId xmlns:r="http://schemas.openxmlformats.org/officeDocument/2006/relationships" id="258" r:id="R5909793b171b4edd"/>
    <p:sldId xmlns:r="http://schemas.openxmlformats.org/officeDocument/2006/relationships" id="259" r:id="R42c623714ca5416b"/>
    <p:sldId xmlns:r="http://schemas.openxmlformats.org/officeDocument/2006/relationships" id="260" r:id="R52e1be2a8950483a"/>
    <p:sldId xmlns:r="http://schemas.openxmlformats.org/officeDocument/2006/relationships" id="261" r:id="R5d3725e21d7b4c10"/>
    <p:sldId xmlns:r="http://schemas.openxmlformats.org/officeDocument/2006/relationships" id="262" r:id="Re3e0ba9d6b3d42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6810ee871244ef" /><Relationship Type="http://schemas.openxmlformats.org/officeDocument/2006/relationships/slide" Target="/ppt/slides/slide1.xml" Id="Rbec2c0d84e974e09" /><Relationship Type="http://schemas.openxmlformats.org/officeDocument/2006/relationships/slide" Target="/ppt/slides/slide2.xml" Id="Ree9241b1ac10416b" /><Relationship Type="http://schemas.openxmlformats.org/officeDocument/2006/relationships/slide" Target="/ppt/slides/slide3.xml" Id="R5909793b171b4edd" /><Relationship Type="http://schemas.openxmlformats.org/officeDocument/2006/relationships/slide" Target="/ppt/slides/slide4.xml" Id="R42c623714ca5416b" /><Relationship Type="http://schemas.openxmlformats.org/officeDocument/2006/relationships/slide" Target="/ppt/slides/slide5.xml" Id="R52e1be2a8950483a" /><Relationship Type="http://schemas.openxmlformats.org/officeDocument/2006/relationships/slide" Target="/ppt/slides/slide6.xml" Id="R5d3725e21d7b4c10" /><Relationship Type="http://schemas.openxmlformats.org/officeDocument/2006/relationships/slide" Target="/ppt/slides/slide7.xml" Id="Re3e0ba9d6b3d42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072cae75c940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04bb4c0ea4abb" /><Relationship Type="http://schemas.openxmlformats.org/officeDocument/2006/relationships/theme" Target="/ppt/slideMasters/theme/theme1.xml" Id="Rd91c0a823c7d4e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904bb4c0ea4a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7a3e8a46842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4c3969b6941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5b812707f4f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524e41af949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d8c1bfad347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99a391bbb4e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06fc0c57274b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MIKKETRIX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MIKKETRIX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MIKKETRIX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MIKKETRIX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MIKKETRIX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MIKKETRIX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−2 235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5 481 433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5 504 013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MIKKETRIX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MICHAEL TAARNEBY SØBSTAD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MIKKETRIX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3121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936 747 337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MIKKETRIX AS</a:t>
            </a:r>
          </a:p>
        </p:txBody>
      </p:sp>
    </p:spTree>
  </p:cSld>
  <p:clrMapOvr>
    <a:masterClrMapping xmlns:a="http://schemas.openxmlformats.org/drawingml/2006/main"/>
  </p:clrMapOvr>
</p:sld>
</file>