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4f1693f7a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cedf89a254f12"/>
  </p:sldMasterIdLst>
  <p:sldIdLst>
    <p:sldId xmlns:r="http://schemas.openxmlformats.org/officeDocument/2006/relationships" id="256" r:id="R8b6f06f4fac34f9c"/>
    <p:sldId xmlns:r="http://schemas.openxmlformats.org/officeDocument/2006/relationships" id="257" r:id="R54ab240083794cab"/>
    <p:sldId xmlns:r="http://schemas.openxmlformats.org/officeDocument/2006/relationships" id="258" r:id="Rc9b586887f4e4aec"/>
    <p:sldId xmlns:r="http://schemas.openxmlformats.org/officeDocument/2006/relationships" id="259" r:id="Rfa0b8b237a6f44dd"/>
    <p:sldId xmlns:r="http://schemas.openxmlformats.org/officeDocument/2006/relationships" id="260" r:id="R39ab48cc7c2f4602"/>
    <p:sldId xmlns:r="http://schemas.openxmlformats.org/officeDocument/2006/relationships" id="261" r:id="R4569366680ec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cedf89a254f12" /><Relationship Type="http://schemas.openxmlformats.org/officeDocument/2006/relationships/slide" Target="/ppt/slides/slide1.xml" Id="R8b6f06f4fac34f9c" /><Relationship Type="http://schemas.openxmlformats.org/officeDocument/2006/relationships/slide" Target="/ppt/slides/slide2.xml" Id="R54ab240083794cab" /><Relationship Type="http://schemas.openxmlformats.org/officeDocument/2006/relationships/slide" Target="/ppt/slides/slide3.xml" Id="Rc9b586887f4e4aec" /><Relationship Type="http://schemas.openxmlformats.org/officeDocument/2006/relationships/slide" Target="/ppt/slides/slide4.xml" Id="Rfa0b8b237a6f44dd" /><Relationship Type="http://schemas.openxmlformats.org/officeDocument/2006/relationships/slide" Target="/ppt/slides/slide5.xml" Id="R39ab48cc7c2f4602" /><Relationship Type="http://schemas.openxmlformats.org/officeDocument/2006/relationships/slide" Target="/ppt/slides/slide6.xml" Id="R4569366680ec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32149b619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3603dae5e4d76" /><Relationship Type="http://schemas.openxmlformats.org/officeDocument/2006/relationships/theme" Target="/ppt/slideMasters/theme/theme1.xml" Id="Ra8c1a0a5f38140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3603dae5e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4ed5c01fd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eb9aacbe1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3849f9494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79bb87663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64cbbab6c4f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a73acb917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MIKKETRIX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MIKKETRIX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TAARNEBY SØBSTAD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936 747 337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