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00e63de66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b3c899ca7431a"/>
  </p:sldMasterIdLst>
  <p:sldIdLst>
    <p:sldId xmlns:r="http://schemas.openxmlformats.org/officeDocument/2006/relationships" id="256" r:id="R69a9b731ad51441b"/>
    <p:sldId xmlns:r="http://schemas.openxmlformats.org/officeDocument/2006/relationships" id="257" r:id="R4edd58eeb8194308"/>
    <p:sldId xmlns:r="http://schemas.openxmlformats.org/officeDocument/2006/relationships" id="258" r:id="R1f5acfdd96af4801"/>
    <p:sldId xmlns:r="http://schemas.openxmlformats.org/officeDocument/2006/relationships" id="259" r:id="R432dd881798a4a62"/>
    <p:sldId xmlns:r="http://schemas.openxmlformats.org/officeDocument/2006/relationships" id="260" r:id="Rc0f8d42ca66248ce"/>
    <p:sldId xmlns:r="http://schemas.openxmlformats.org/officeDocument/2006/relationships" id="261" r:id="Rc6df4894027a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b3c899ca7431a" /><Relationship Type="http://schemas.openxmlformats.org/officeDocument/2006/relationships/slide" Target="/ppt/slides/slide1.xml" Id="R69a9b731ad51441b" /><Relationship Type="http://schemas.openxmlformats.org/officeDocument/2006/relationships/slide" Target="/ppt/slides/slide2.xml" Id="R4edd58eeb8194308" /><Relationship Type="http://schemas.openxmlformats.org/officeDocument/2006/relationships/slide" Target="/ppt/slides/slide3.xml" Id="R1f5acfdd96af4801" /><Relationship Type="http://schemas.openxmlformats.org/officeDocument/2006/relationships/slide" Target="/ppt/slides/slide4.xml" Id="R432dd881798a4a62" /><Relationship Type="http://schemas.openxmlformats.org/officeDocument/2006/relationships/slide" Target="/ppt/slides/slide5.xml" Id="Rc0f8d42ca66248ce" /><Relationship Type="http://schemas.openxmlformats.org/officeDocument/2006/relationships/slide" Target="/ppt/slides/slide6.xml" Id="Rc6df4894027a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e12dc97e3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5dbb82614fbd" /><Relationship Type="http://schemas.openxmlformats.org/officeDocument/2006/relationships/theme" Target="/ppt/slideMasters/theme/theme1.xml" Id="Rb73ff025f63147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d5dbb8261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b853a11c49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5663aeb3249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6c1762c3f4b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98aadf4a4f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2c7193362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c419b8dea47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THAMS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THAMS BREVIK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Elvegate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1597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THAMS HOLDING AS</a:t>
            </a:r>
          </a:p>
        </p:txBody>
      </p:sp>
    </p:spTree>
  </p:cSld>
  <p:clrMapOvr>
    <a:masterClrMapping xmlns:a="http://schemas.openxmlformats.org/drawingml/2006/main"/>
  </p:clrMapOvr>
</p:sld>
</file>