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bdcc0ea9c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c700553b8c482d"/>
  </p:sldMasterIdLst>
  <p:sldIdLst>
    <p:sldId xmlns:r="http://schemas.openxmlformats.org/officeDocument/2006/relationships" id="256" r:id="R57c085bb83a04c78"/>
    <p:sldId xmlns:r="http://schemas.openxmlformats.org/officeDocument/2006/relationships" id="257" r:id="Rcd095d8b653f433b"/>
    <p:sldId xmlns:r="http://schemas.openxmlformats.org/officeDocument/2006/relationships" id="258" r:id="R7805e770b8b34bdf"/>
    <p:sldId xmlns:r="http://schemas.openxmlformats.org/officeDocument/2006/relationships" id="259" r:id="R811a9b270cc14839"/>
    <p:sldId xmlns:r="http://schemas.openxmlformats.org/officeDocument/2006/relationships" id="260" r:id="Racfa611f4ca04419"/>
    <p:sldId xmlns:r="http://schemas.openxmlformats.org/officeDocument/2006/relationships" id="261" r:id="R18e9f303488c4e62"/>
    <p:sldId xmlns:r="http://schemas.openxmlformats.org/officeDocument/2006/relationships" id="262" r:id="R86925814ba7b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700553b8c482d" /><Relationship Type="http://schemas.openxmlformats.org/officeDocument/2006/relationships/slide" Target="/ppt/slides/slide1.xml" Id="R57c085bb83a04c78" /><Relationship Type="http://schemas.openxmlformats.org/officeDocument/2006/relationships/slide" Target="/ppt/slides/slide2.xml" Id="Rcd095d8b653f433b" /><Relationship Type="http://schemas.openxmlformats.org/officeDocument/2006/relationships/slide" Target="/ppt/slides/slide3.xml" Id="R7805e770b8b34bdf" /><Relationship Type="http://schemas.openxmlformats.org/officeDocument/2006/relationships/slide" Target="/ppt/slides/slide4.xml" Id="R811a9b270cc14839" /><Relationship Type="http://schemas.openxmlformats.org/officeDocument/2006/relationships/slide" Target="/ppt/slides/slide5.xml" Id="Racfa611f4ca04419" /><Relationship Type="http://schemas.openxmlformats.org/officeDocument/2006/relationships/slide" Target="/ppt/slides/slide6.xml" Id="R18e9f303488c4e62" /><Relationship Type="http://schemas.openxmlformats.org/officeDocument/2006/relationships/slide" Target="/ppt/slides/slide7.xml" Id="R86925814ba7b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0a4684cab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6d9d9c9e47d7" /><Relationship Type="http://schemas.openxmlformats.org/officeDocument/2006/relationships/theme" Target="/ppt/slideMasters/theme/theme1.xml" Id="R70783dd2027a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36d9d9c9e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620b250df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c361d64d5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d96842686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95791bbe6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a1e28e84c47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1f500401e4c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0c32ab127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 STEP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 STEP ACCOUNTING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EKETOPPEN 7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936 738 397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STEP ACCOUNTING AS</a:t>
            </a:r>
          </a:p>
        </p:txBody>
      </p:sp>
    </p:spTree>
  </p:cSld>
  <p:clrMapOvr>
    <a:masterClrMapping xmlns:a="http://schemas.openxmlformats.org/drawingml/2006/main"/>
  </p:clrMapOvr>
</p:sld>
</file>