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a8e8d4f85247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0aea6cd44942ef"/>
  </p:sldMasterIdLst>
  <p:sldIdLst>
    <p:sldId xmlns:r="http://schemas.openxmlformats.org/officeDocument/2006/relationships" id="256" r:id="R6857e33ce82a4685"/>
    <p:sldId xmlns:r="http://schemas.openxmlformats.org/officeDocument/2006/relationships" id="257" r:id="R3787c3c05446476d"/>
    <p:sldId xmlns:r="http://schemas.openxmlformats.org/officeDocument/2006/relationships" id="258" r:id="Rb865845bdc9d42c6"/>
    <p:sldId xmlns:r="http://schemas.openxmlformats.org/officeDocument/2006/relationships" id="259" r:id="Rda33407c05e64fcd"/>
    <p:sldId xmlns:r="http://schemas.openxmlformats.org/officeDocument/2006/relationships" id="260" r:id="Rf1bda15c85f24f52"/>
    <p:sldId xmlns:r="http://schemas.openxmlformats.org/officeDocument/2006/relationships" id="261" r:id="Rac0a4a1bd6784f39"/>
    <p:sldId xmlns:r="http://schemas.openxmlformats.org/officeDocument/2006/relationships" id="262" r:id="R963df93b37c348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aea6cd44942ef" /><Relationship Type="http://schemas.openxmlformats.org/officeDocument/2006/relationships/slide" Target="/ppt/slides/slide1.xml" Id="R6857e33ce82a4685" /><Relationship Type="http://schemas.openxmlformats.org/officeDocument/2006/relationships/slide" Target="/ppt/slides/slide2.xml" Id="R3787c3c05446476d" /><Relationship Type="http://schemas.openxmlformats.org/officeDocument/2006/relationships/slide" Target="/ppt/slides/slide3.xml" Id="Rb865845bdc9d42c6" /><Relationship Type="http://schemas.openxmlformats.org/officeDocument/2006/relationships/slide" Target="/ppt/slides/slide4.xml" Id="Rda33407c05e64fcd" /><Relationship Type="http://schemas.openxmlformats.org/officeDocument/2006/relationships/slide" Target="/ppt/slides/slide5.xml" Id="Rf1bda15c85f24f52" /><Relationship Type="http://schemas.openxmlformats.org/officeDocument/2006/relationships/slide" Target="/ppt/slides/slide6.xml" Id="Rac0a4a1bd6784f39" /><Relationship Type="http://schemas.openxmlformats.org/officeDocument/2006/relationships/slide" Target="/ppt/slides/slide7.xml" Id="R963df93b37c348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41481ade9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3565352846b5" /><Relationship Type="http://schemas.openxmlformats.org/officeDocument/2006/relationships/theme" Target="/ppt/slideMasters/theme/theme1.xml" Id="Rcaa90b7074c747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a35653528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7a30c9a5545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ccc226f0b4f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05590b6274b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3c9fe5e2014d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53ee898ca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55646cc3b46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365f72929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ONSØY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ONSØY RØRLEGGERBEDRIFT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328 866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−408 951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4 254 323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4 610 376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ØYVIND PETTERSEN  –  96,0 %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BRÅTHEN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Gunnelandet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936 722 288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ONSØY RØRLEGGERBEDRIFT AS</a:t>
            </a:r>
          </a:p>
        </p:txBody>
      </p:sp>
    </p:spTree>
  </p:cSld>
  <p:clrMapOvr>
    <a:masterClrMapping xmlns:a="http://schemas.openxmlformats.org/drawingml/2006/main"/>
  </p:clrMapOvr>
</p:sld>
</file>