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644c9d3f28247f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fdd269c8aca4fa9"/>
  </p:sldMasterIdLst>
  <p:sldIdLst>
    <p:sldId xmlns:r="http://schemas.openxmlformats.org/officeDocument/2006/relationships" id="256" r:id="R8653fb478eaa4973"/>
    <p:sldId xmlns:r="http://schemas.openxmlformats.org/officeDocument/2006/relationships" id="257" r:id="R624e5f1f43934f51"/>
    <p:sldId xmlns:r="http://schemas.openxmlformats.org/officeDocument/2006/relationships" id="258" r:id="Rfb3a98b7bc3048c4"/>
    <p:sldId xmlns:r="http://schemas.openxmlformats.org/officeDocument/2006/relationships" id="259" r:id="R7bafb756a0a443a8"/>
    <p:sldId xmlns:r="http://schemas.openxmlformats.org/officeDocument/2006/relationships" id="260" r:id="R8af83f76f2584b1e"/>
    <p:sldId xmlns:r="http://schemas.openxmlformats.org/officeDocument/2006/relationships" id="261" r:id="Rcdf5c9551a474c2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fdd269c8aca4fa9" /><Relationship Type="http://schemas.openxmlformats.org/officeDocument/2006/relationships/slide" Target="/ppt/slides/slide1.xml" Id="R8653fb478eaa4973" /><Relationship Type="http://schemas.openxmlformats.org/officeDocument/2006/relationships/slide" Target="/ppt/slides/slide2.xml" Id="R624e5f1f43934f51" /><Relationship Type="http://schemas.openxmlformats.org/officeDocument/2006/relationships/slide" Target="/ppt/slides/slide3.xml" Id="Rfb3a98b7bc3048c4" /><Relationship Type="http://schemas.openxmlformats.org/officeDocument/2006/relationships/slide" Target="/ppt/slides/slide4.xml" Id="R7bafb756a0a443a8" /><Relationship Type="http://schemas.openxmlformats.org/officeDocument/2006/relationships/slide" Target="/ppt/slides/slide5.xml" Id="R8af83f76f2584b1e" /><Relationship Type="http://schemas.openxmlformats.org/officeDocument/2006/relationships/slide" Target="/ppt/slides/slide6.xml" Id="Rcdf5c9551a474c2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b645d96cbb0446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6e15295ff54666" /><Relationship Type="http://schemas.openxmlformats.org/officeDocument/2006/relationships/theme" Target="/ppt/slideMasters/theme/theme1.xml" Id="R49e38779b6994be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e6e15295ff5466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0598a22e9944f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d829e35bfd4df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9949f630ca4ff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260a8cac734df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8902f9c2e44b8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470cf381b64f7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MAISON SEVLAND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MAISON SEVLAND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MAISON SEVLAND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MAISON SEVLAND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MAISON SEVLAND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MAISON SEVLAND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HENRIETTE SEVLAND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MAISON SEVLAND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Austtunsletta 54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4032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936 715 672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MAISON SEVLAND AS</a:t>
            </a:r>
          </a:p>
        </p:txBody>
      </p:sp>
    </p:spTree>
  </p:cSld>
  <p:clrMapOvr>
    <a:masterClrMapping xmlns:a="http://schemas.openxmlformats.org/drawingml/2006/main"/>
  </p:clrMapOvr>
</p:sld>
</file>