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856d17bf4df488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9a1ef7a849e4b69"/>
  </p:sldMasterIdLst>
  <p:sldIdLst>
    <p:sldId xmlns:r="http://schemas.openxmlformats.org/officeDocument/2006/relationships" id="256" r:id="R592d10f6efd845cc"/>
    <p:sldId xmlns:r="http://schemas.openxmlformats.org/officeDocument/2006/relationships" id="257" r:id="R6b15bf216828492d"/>
    <p:sldId xmlns:r="http://schemas.openxmlformats.org/officeDocument/2006/relationships" id="258" r:id="R86ed308bb9dc47f1"/>
    <p:sldId xmlns:r="http://schemas.openxmlformats.org/officeDocument/2006/relationships" id="259" r:id="R6e49ceca0f724609"/>
    <p:sldId xmlns:r="http://schemas.openxmlformats.org/officeDocument/2006/relationships" id="260" r:id="R91367368c84f4845"/>
    <p:sldId xmlns:r="http://schemas.openxmlformats.org/officeDocument/2006/relationships" id="261" r:id="R76c7cfb9a09d4b0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9a1ef7a849e4b69" /><Relationship Type="http://schemas.openxmlformats.org/officeDocument/2006/relationships/slide" Target="/ppt/slides/slide1.xml" Id="R592d10f6efd845cc" /><Relationship Type="http://schemas.openxmlformats.org/officeDocument/2006/relationships/slide" Target="/ppt/slides/slide2.xml" Id="R6b15bf216828492d" /><Relationship Type="http://schemas.openxmlformats.org/officeDocument/2006/relationships/slide" Target="/ppt/slides/slide3.xml" Id="R86ed308bb9dc47f1" /><Relationship Type="http://schemas.openxmlformats.org/officeDocument/2006/relationships/slide" Target="/ppt/slides/slide4.xml" Id="R6e49ceca0f724609" /><Relationship Type="http://schemas.openxmlformats.org/officeDocument/2006/relationships/slide" Target="/ppt/slides/slide5.xml" Id="R91367368c84f4845" /><Relationship Type="http://schemas.openxmlformats.org/officeDocument/2006/relationships/slide" Target="/ppt/slides/slide6.xml" Id="R76c7cfb9a09d4b0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ca51a0dc80640e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82fd91b60142a7" /><Relationship Type="http://schemas.openxmlformats.org/officeDocument/2006/relationships/theme" Target="/ppt/slideMasters/theme/theme1.xml" Id="Rc37693e39f8d403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682fd91b60142a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01243c079549c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78de2b60ac4a4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1af2f3c46d4af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49e0158ca247c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664f5df31b4ae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f7c68d33c848e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PRO SPRINKLER RÅDGIVNING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 SPRINKLER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 SPRINKLER RÅDGIVNING AS ble etablert [år] og holder til i Førresfjorden.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 SPRINKLER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 SPRINKLER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 SPRINKLER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18 750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14 413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12 703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36 203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40 279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 SPRINKLER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Nappatjørn 91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5563 Førresfjorden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936 680 283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 SPRINKLER RÅDGIVNING AS</a:t>
            </a:r>
          </a:p>
        </p:txBody>
      </p:sp>
    </p:spTree>
  </p:cSld>
  <p:clrMapOvr>
    <a:masterClrMapping xmlns:a="http://schemas.openxmlformats.org/drawingml/2006/main"/>
  </p:clrMapOvr>
</p:sld>
</file>