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231fcb75254e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6cb41c5bf44c00"/>
  </p:sldMasterIdLst>
  <p:sldIdLst>
    <p:sldId xmlns:r="http://schemas.openxmlformats.org/officeDocument/2006/relationships" id="256" r:id="R29daf08d8559427d"/>
    <p:sldId xmlns:r="http://schemas.openxmlformats.org/officeDocument/2006/relationships" id="257" r:id="R581479886a8e4dd1"/>
    <p:sldId xmlns:r="http://schemas.openxmlformats.org/officeDocument/2006/relationships" id="258" r:id="Rf19e4d8e3f414f9c"/>
    <p:sldId xmlns:r="http://schemas.openxmlformats.org/officeDocument/2006/relationships" id="259" r:id="R69cc21770abf4148"/>
    <p:sldId xmlns:r="http://schemas.openxmlformats.org/officeDocument/2006/relationships" id="260" r:id="R23de693f76914b44"/>
    <p:sldId xmlns:r="http://schemas.openxmlformats.org/officeDocument/2006/relationships" id="261" r:id="R1cf25da9d37441c3"/>
    <p:sldId xmlns:r="http://schemas.openxmlformats.org/officeDocument/2006/relationships" id="262" r:id="Rb801d23750cc4b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cb41c5bf44c00" /><Relationship Type="http://schemas.openxmlformats.org/officeDocument/2006/relationships/slide" Target="/ppt/slides/slide1.xml" Id="R29daf08d8559427d" /><Relationship Type="http://schemas.openxmlformats.org/officeDocument/2006/relationships/slide" Target="/ppt/slides/slide2.xml" Id="R581479886a8e4dd1" /><Relationship Type="http://schemas.openxmlformats.org/officeDocument/2006/relationships/slide" Target="/ppt/slides/slide3.xml" Id="Rf19e4d8e3f414f9c" /><Relationship Type="http://schemas.openxmlformats.org/officeDocument/2006/relationships/slide" Target="/ppt/slides/slide4.xml" Id="R69cc21770abf4148" /><Relationship Type="http://schemas.openxmlformats.org/officeDocument/2006/relationships/slide" Target="/ppt/slides/slide5.xml" Id="R23de693f76914b44" /><Relationship Type="http://schemas.openxmlformats.org/officeDocument/2006/relationships/slide" Target="/ppt/slides/slide6.xml" Id="R1cf25da9d37441c3" /><Relationship Type="http://schemas.openxmlformats.org/officeDocument/2006/relationships/slide" Target="/ppt/slides/slide7.xml" Id="Rb801d23750cc4b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aa4480de9341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914171c3f4c23" /><Relationship Type="http://schemas.openxmlformats.org/officeDocument/2006/relationships/theme" Target="/ppt/slideMasters/theme/theme1.xml" Id="Rec449dc8ac1d45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9914171c3f4c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4b20cae2447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236c0075e4a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fb6802a4949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1b6756d3c4f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c884cb54148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369fd75ea40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1302577e6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 SPRINKLER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SPRINKLER RÅDGIVNING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HILJA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SIKRA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Nappatjørn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936 680 283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