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692091ccb54e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bdb5d928314878"/>
  </p:sldMasterIdLst>
  <p:sldIdLst>
    <p:sldId xmlns:r="http://schemas.openxmlformats.org/officeDocument/2006/relationships" id="256" r:id="R395b99a864e149c3"/>
    <p:sldId xmlns:r="http://schemas.openxmlformats.org/officeDocument/2006/relationships" id="257" r:id="R2c9fc03394a54710"/>
    <p:sldId xmlns:r="http://schemas.openxmlformats.org/officeDocument/2006/relationships" id="258" r:id="R7ba3781fd68b43d4"/>
    <p:sldId xmlns:r="http://schemas.openxmlformats.org/officeDocument/2006/relationships" id="259" r:id="Rdcf8980088d34519"/>
    <p:sldId xmlns:r="http://schemas.openxmlformats.org/officeDocument/2006/relationships" id="260" r:id="R203d5888261d4904"/>
    <p:sldId xmlns:r="http://schemas.openxmlformats.org/officeDocument/2006/relationships" id="261" r:id="Rc05a3a58bb2e41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bdb5d928314878" /><Relationship Type="http://schemas.openxmlformats.org/officeDocument/2006/relationships/slide" Target="/ppt/slides/slide1.xml" Id="R395b99a864e149c3" /><Relationship Type="http://schemas.openxmlformats.org/officeDocument/2006/relationships/slide" Target="/ppt/slides/slide2.xml" Id="R2c9fc03394a54710" /><Relationship Type="http://schemas.openxmlformats.org/officeDocument/2006/relationships/slide" Target="/ppt/slides/slide3.xml" Id="R7ba3781fd68b43d4" /><Relationship Type="http://schemas.openxmlformats.org/officeDocument/2006/relationships/slide" Target="/ppt/slides/slide4.xml" Id="Rdcf8980088d34519" /><Relationship Type="http://schemas.openxmlformats.org/officeDocument/2006/relationships/slide" Target="/ppt/slides/slide5.xml" Id="R203d5888261d4904" /><Relationship Type="http://schemas.openxmlformats.org/officeDocument/2006/relationships/slide" Target="/ppt/slides/slide6.xml" Id="Rc05a3a58bb2e41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1cfad693a144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0c504304549f7" /><Relationship Type="http://schemas.openxmlformats.org/officeDocument/2006/relationships/theme" Target="/ppt/slideMasters/theme/theme1.xml" Id="R9a0d0f31adfb4a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b0c504304549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1d7479d1c47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725f723294c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8521eb22f41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d9565c85342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cd1b8e43144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d0fad5a1c43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NORHEIM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NORHEIM CAPITAL AS ble etablert [år] og holder til i Øvre 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NORHEIM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Våganeset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5106 Øvre 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936 679 943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NORHEIM CAPITAL AS</a:t>
            </a:r>
          </a:p>
        </p:txBody>
      </p:sp>
    </p:spTree>
  </p:cSld>
  <p:clrMapOvr>
    <a:masterClrMapping xmlns:a="http://schemas.openxmlformats.org/drawingml/2006/main"/>
  </p:clrMapOvr>
</p:sld>
</file>