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f0e48da9f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36e45192f4daa"/>
  </p:sldMasterIdLst>
  <p:sldIdLst>
    <p:sldId xmlns:r="http://schemas.openxmlformats.org/officeDocument/2006/relationships" id="256" r:id="R0cddec7ebc664f1c"/>
    <p:sldId xmlns:r="http://schemas.openxmlformats.org/officeDocument/2006/relationships" id="257" r:id="Re1f966a4e940421a"/>
    <p:sldId xmlns:r="http://schemas.openxmlformats.org/officeDocument/2006/relationships" id="258" r:id="R5e8bd7c25461449a"/>
    <p:sldId xmlns:r="http://schemas.openxmlformats.org/officeDocument/2006/relationships" id="259" r:id="Ra745e1fdc60a4e19"/>
    <p:sldId xmlns:r="http://schemas.openxmlformats.org/officeDocument/2006/relationships" id="260" r:id="R4f2627d1586c4f9e"/>
    <p:sldId xmlns:r="http://schemas.openxmlformats.org/officeDocument/2006/relationships" id="261" r:id="Rfc0bbeaff27942cc"/>
    <p:sldId xmlns:r="http://schemas.openxmlformats.org/officeDocument/2006/relationships" id="262" r:id="R91a8bbc38db3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36e45192f4daa" /><Relationship Type="http://schemas.openxmlformats.org/officeDocument/2006/relationships/slide" Target="/ppt/slides/slide1.xml" Id="R0cddec7ebc664f1c" /><Relationship Type="http://schemas.openxmlformats.org/officeDocument/2006/relationships/slide" Target="/ppt/slides/slide2.xml" Id="Re1f966a4e940421a" /><Relationship Type="http://schemas.openxmlformats.org/officeDocument/2006/relationships/slide" Target="/ppt/slides/slide3.xml" Id="R5e8bd7c25461449a" /><Relationship Type="http://schemas.openxmlformats.org/officeDocument/2006/relationships/slide" Target="/ppt/slides/slide4.xml" Id="Ra745e1fdc60a4e19" /><Relationship Type="http://schemas.openxmlformats.org/officeDocument/2006/relationships/slide" Target="/ppt/slides/slide5.xml" Id="R4f2627d1586c4f9e" /><Relationship Type="http://schemas.openxmlformats.org/officeDocument/2006/relationships/slide" Target="/ppt/slides/slide6.xml" Id="Rfc0bbeaff27942cc" /><Relationship Type="http://schemas.openxmlformats.org/officeDocument/2006/relationships/slide" Target="/ppt/slides/slide7.xml" Id="R91a8bbc38db3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4495f2e86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b92d1fae9417c" /><Relationship Type="http://schemas.openxmlformats.org/officeDocument/2006/relationships/theme" Target="/ppt/slideMasters/theme/theme1.xml" Id="R309f99a5180e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cb92d1fae9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af03d4ae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9329beb5e47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37fd2a102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adefa811c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d2afc89e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4794e3615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dafca3fb0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M.C.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M.C.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418 136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Drakeåsveien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936 679 862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M.C. HOLDING AS</a:t>
            </a:r>
          </a:p>
        </p:txBody>
      </p:sp>
    </p:spTree>
  </p:cSld>
  <p:clrMapOvr>
    <a:masterClrMapping xmlns:a="http://schemas.openxmlformats.org/drawingml/2006/main"/>
  </p:clrMapOvr>
</p:sld>
</file>