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4b8b36eac743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91012d33404d5f"/>
  </p:sldMasterIdLst>
  <p:sldIdLst>
    <p:sldId xmlns:r="http://schemas.openxmlformats.org/officeDocument/2006/relationships" id="256" r:id="R713fb5ac50654eba"/>
    <p:sldId xmlns:r="http://schemas.openxmlformats.org/officeDocument/2006/relationships" id="257" r:id="R88d71d1044874312"/>
    <p:sldId xmlns:r="http://schemas.openxmlformats.org/officeDocument/2006/relationships" id="258" r:id="R44f08332a24e4c84"/>
    <p:sldId xmlns:r="http://schemas.openxmlformats.org/officeDocument/2006/relationships" id="259" r:id="R2f95ef3de3354a70"/>
    <p:sldId xmlns:r="http://schemas.openxmlformats.org/officeDocument/2006/relationships" id="260" r:id="Rc7df63064c1d4527"/>
    <p:sldId xmlns:r="http://schemas.openxmlformats.org/officeDocument/2006/relationships" id="261" r:id="R1c023e8705a74c10"/>
    <p:sldId xmlns:r="http://schemas.openxmlformats.org/officeDocument/2006/relationships" id="262" r:id="R539cade7a8b645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91012d33404d5f" /><Relationship Type="http://schemas.openxmlformats.org/officeDocument/2006/relationships/slide" Target="/ppt/slides/slide1.xml" Id="R713fb5ac50654eba" /><Relationship Type="http://schemas.openxmlformats.org/officeDocument/2006/relationships/slide" Target="/ppt/slides/slide2.xml" Id="R88d71d1044874312" /><Relationship Type="http://schemas.openxmlformats.org/officeDocument/2006/relationships/slide" Target="/ppt/slides/slide3.xml" Id="R44f08332a24e4c84" /><Relationship Type="http://schemas.openxmlformats.org/officeDocument/2006/relationships/slide" Target="/ppt/slides/slide4.xml" Id="R2f95ef3de3354a70" /><Relationship Type="http://schemas.openxmlformats.org/officeDocument/2006/relationships/slide" Target="/ppt/slides/slide5.xml" Id="Rc7df63064c1d4527" /><Relationship Type="http://schemas.openxmlformats.org/officeDocument/2006/relationships/slide" Target="/ppt/slides/slide6.xml" Id="R1c023e8705a74c10" /><Relationship Type="http://schemas.openxmlformats.org/officeDocument/2006/relationships/slide" Target="/ppt/slides/slide7.xml" Id="R539cade7a8b645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3ff1334ad34e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f07b3fdc54acb" /><Relationship Type="http://schemas.openxmlformats.org/officeDocument/2006/relationships/theme" Target="/ppt/slideMasters/theme/theme1.xml" Id="Re236bd8d7e9843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4f07b3fdc54a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20784b92f4e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109f5161b45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87ffcb44b45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737af43e841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e283a7ed740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6437fa18247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3fa98ea8e45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MOIMOI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MOIMOI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MOIMOI HOLDING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MOIMOI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MOIMOI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MOIMOI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122 398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MOIMOI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MOI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MOIMOI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936 639 151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MOIMOI HOLDING AS</a:t>
            </a:r>
          </a:p>
        </p:txBody>
      </p:sp>
    </p:spTree>
  </p:cSld>
  <p:clrMapOvr>
    <a:masterClrMapping xmlns:a="http://schemas.openxmlformats.org/drawingml/2006/main"/>
  </p:clrMapOvr>
</p:sld>
</file>