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0d656063f34c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3b0bbe72984fa9"/>
  </p:sldMasterIdLst>
  <p:sldIdLst>
    <p:sldId xmlns:r="http://schemas.openxmlformats.org/officeDocument/2006/relationships" id="256" r:id="R9320fc9db679425d"/>
    <p:sldId xmlns:r="http://schemas.openxmlformats.org/officeDocument/2006/relationships" id="257" r:id="R232fa96b99834bc4"/>
    <p:sldId xmlns:r="http://schemas.openxmlformats.org/officeDocument/2006/relationships" id="258" r:id="R7b081f0aff7e42c0"/>
    <p:sldId xmlns:r="http://schemas.openxmlformats.org/officeDocument/2006/relationships" id="259" r:id="Rce7e4122ac4a4cb5"/>
    <p:sldId xmlns:r="http://schemas.openxmlformats.org/officeDocument/2006/relationships" id="260" r:id="R507780db577c44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3b0bbe72984fa9" /><Relationship Type="http://schemas.openxmlformats.org/officeDocument/2006/relationships/slide" Target="/ppt/slides/slide1.xml" Id="R9320fc9db679425d" /><Relationship Type="http://schemas.openxmlformats.org/officeDocument/2006/relationships/slide" Target="/ppt/slides/slide2.xml" Id="R232fa96b99834bc4" /><Relationship Type="http://schemas.openxmlformats.org/officeDocument/2006/relationships/slide" Target="/ppt/slides/slide3.xml" Id="R7b081f0aff7e42c0" /><Relationship Type="http://schemas.openxmlformats.org/officeDocument/2006/relationships/slide" Target="/ppt/slides/slide4.xml" Id="Rce7e4122ac4a4cb5" /><Relationship Type="http://schemas.openxmlformats.org/officeDocument/2006/relationships/slide" Target="/ppt/slides/slide5.xml" Id="R507780db577c44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f9a059c97847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7044f38ce4dd0" /><Relationship Type="http://schemas.openxmlformats.org/officeDocument/2006/relationships/theme" Target="/ppt/slideMasters/theme/theme1.xml" Id="R4fe9100f97064c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17044f38ce4d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c0a589dd24c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510beaad24a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928f72cc84f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64195560a4d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d94c4b6564c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SLETTAFOSSEN BRUKSKUNST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SLETTAFOSSEN BRUKSKUNST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SLETTAFOSSEN BRUKSKUNST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SLETTAFOSSEN BRUKSKUNST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SLETTAFOSSEN BRUKSKUNST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SLETTAFOSSEN BRUKSKUNST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936 638 791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SLETTAFOSSEN BRUKSKUNST AS</a:t>
            </a:r>
          </a:p>
        </p:txBody>
      </p:sp>
    </p:spTree>
  </p:cSld>
  <p:clrMapOvr>
    <a:masterClrMapping xmlns:a="http://schemas.openxmlformats.org/drawingml/2006/main"/>
  </p:clrMapOvr>
</p:sld>
</file>