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e00bc92c7ef4d8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aa9b0bfb3974343"/>
  </p:sldMasterIdLst>
  <p:sldIdLst>
    <p:sldId xmlns:r="http://schemas.openxmlformats.org/officeDocument/2006/relationships" id="256" r:id="R1d472c7446814b89"/>
    <p:sldId xmlns:r="http://schemas.openxmlformats.org/officeDocument/2006/relationships" id="257" r:id="Ra55919521bd144a6"/>
    <p:sldId xmlns:r="http://schemas.openxmlformats.org/officeDocument/2006/relationships" id="258" r:id="Re617dac079ba4ddd"/>
    <p:sldId xmlns:r="http://schemas.openxmlformats.org/officeDocument/2006/relationships" id="259" r:id="R5dc343100ff44a5c"/>
    <p:sldId xmlns:r="http://schemas.openxmlformats.org/officeDocument/2006/relationships" id="260" r:id="Rb8594b0112104a36"/>
    <p:sldId xmlns:r="http://schemas.openxmlformats.org/officeDocument/2006/relationships" id="261" r:id="R757a71fed204469f"/>
    <p:sldId xmlns:r="http://schemas.openxmlformats.org/officeDocument/2006/relationships" id="262" r:id="Rbaefbc6af69b444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a9b0bfb3974343" /><Relationship Type="http://schemas.openxmlformats.org/officeDocument/2006/relationships/slide" Target="/ppt/slides/slide1.xml" Id="R1d472c7446814b89" /><Relationship Type="http://schemas.openxmlformats.org/officeDocument/2006/relationships/slide" Target="/ppt/slides/slide2.xml" Id="Ra55919521bd144a6" /><Relationship Type="http://schemas.openxmlformats.org/officeDocument/2006/relationships/slide" Target="/ppt/slides/slide3.xml" Id="Re617dac079ba4ddd" /><Relationship Type="http://schemas.openxmlformats.org/officeDocument/2006/relationships/slide" Target="/ppt/slides/slide4.xml" Id="R5dc343100ff44a5c" /><Relationship Type="http://schemas.openxmlformats.org/officeDocument/2006/relationships/slide" Target="/ppt/slides/slide5.xml" Id="Rb8594b0112104a36" /><Relationship Type="http://schemas.openxmlformats.org/officeDocument/2006/relationships/slide" Target="/ppt/slides/slide6.xml" Id="R757a71fed204469f" /><Relationship Type="http://schemas.openxmlformats.org/officeDocument/2006/relationships/slide" Target="/ppt/slides/slide7.xml" Id="Rbaefbc6af69b444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66a19fe98a4b6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24201f101c4f46" /><Relationship Type="http://schemas.openxmlformats.org/officeDocument/2006/relationships/theme" Target="/ppt/slideMasters/theme/theme1.xml" Id="R96881d4e7b05458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724201f101c4f4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f973456c7e43b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ea2decab71459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efd0841e3d474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ab34068e13418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fa7bcdb1764b3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988588a9e0400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b9100fa87f47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ROCKAWAY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ROCKAWAY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ROCKAWAY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ROCKAWAY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ROCKAWAY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ROCKAWAY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86 035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12 593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9 823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39 823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67 331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ROCKAWAY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ROY KENNETH BERG-PAULSEN LAROY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ROCKAWAY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Husebybakken 28B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936 620 477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ROCKAWAY AS</a:t>
            </a:r>
          </a:p>
        </p:txBody>
      </p:sp>
    </p:spTree>
  </p:cSld>
  <p:clrMapOvr>
    <a:masterClrMapping xmlns:a="http://schemas.openxmlformats.org/drawingml/2006/main"/>
  </p:clrMapOvr>
</p:sld>
</file>