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e6adf89c354b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ad6a9dee8e4e01"/>
  </p:sldMasterIdLst>
  <p:sldIdLst>
    <p:sldId xmlns:r="http://schemas.openxmlformats.org/officeDocument/2006/relationships" id="256" r:id="Ra2e64ad962f74cfe"/>
    <p:sldId xmlns:r="http://schemas.openxmlformats.org/officeDocument/2006/relationships" id="257" r:id="R4e9fa11bd9534ab0"/>
    <p:sldId xmlns:r="http://schemas.openxmlformats.org/officeDocument/2006/relationships" id="258" r:id="R9139e9f2e14a4be5"/>
    <p:sldId xmlns:r="http://schemas.openxmlformats.org/officeDocument/2006/relationships" id="259" r:id="R79e076e9bcbc4a3a"/>
    <p:sldId xmlns:r="http://schemas.openxmlformats.org/officeDocument/2006/relationships" id="260" r:id="Ref0c9fb611864527"/>
    <p:sldId xmlns:r="http://schemas.openxmlformats.org/officeDocument/2006/relationships" id="261" r:id="R6bbf329cff6c42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ad6a9dee8e4e01" /><Relationship Type="http://schemas.openxmlformats.org/officeDocument/2006/relationships/slide" Target="/ppt/slides/slide1.xml" Id="Ra2e64ad962f74cfe" /><Relationship Type="http://schemas.openxmlformats.org/officeDocument/2006/relationships/slide" Target="/ppt/slides/slide2.xml" Id="R4e9fa11bd9534ab0" /><Relationship Type="http://schemas.openxmlformats.org/officeDocument/2006/relationships/slide" Target="/ppt/slides/slide3.xml" Id="R9139e9f2e14a4be5" /><Relationship Type="http://schemas.openxmlformats.org/officeDocument/2006/relationships/slide" Target="/ppt/slides/slide4.xml" Id="R79e076e9bcbc4a3a" /><Relationship Type="http://schemas.openxmlformats.org/officeDocument/2006/relationships/slide" Target="/ppt/slides/slide5.xml" Id="Ref0c9fb611864527" /><Relationship Type="http://schemas.openxmlformats.org/officeDocument/2006/relationships/slide" Target="/ppt/slides/slide6.xml" Id="R6bbf329cff6c42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d2be70657b44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073e78f3e453a" /><Relationship Type="http://schemas.openxmlformats.org/officeDocument/2006/relationships/theme" Target="/ppt/slideMasters/theme/theme1.xml" Id="R59fbd6a85d1043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8073e78f3e45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a900ebdb642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3980104a240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6dcb1f82e4b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9bb0ba60047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22d0c96f540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75acb48ce45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HOLE GRAVESERVICE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HOLE GRAVESERVICE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29 964 456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2 363 389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1 813 990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5 275 865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10 138 883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936 614 795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GRAVESERVICE AS</a:t>
            </a:r>
          </a:p>
        </p:txBody>
      </p:sp>
    </p:spTree>
  </p:cSld>
  <p:clrMapOvr>
    <a:masterClrMapping xmlns:a="http://schemas.openxmlformats.org/drawingml/2006/main"/>
  </p:clrMapOvr>
</p:sld>
</file>