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6ea66d9a054a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ef0a0df1514c87"/>
  </p:sldMasterIdLst>
  <p:sldIdLst>
    <p:sldId xmlns:r="http://schemas.openxmlformats.org/officeDocument/2006/relationships" id="256" r:id="R197f78ea14754ff9"/>
    <p:sldId xmlns:r="http://schemas.openxmlformats.org/officeDocument/2006/relationships" id="257" r:id="Re920551401fc4afc"/>
    <p:sldId xmlns:r="http://schemas.openxmlformats.org/officeDocument/2006/relationships" id="258" r:id="R764510d8486845a2"/>
    <p:sldId xmlns:r="http://schemas.openxmlformats.org/officeDocument/2006/relationships" id="259" r:id="Rddb1a778bb464c08"/>
    <p:sldId xmlns:r="http://schemas.openxmlformats.org/officeDocument/2006/relationships" id="260" r:id="R3c0ed57077d74e2e"/>
    <p:sldId xmlns:r="http://schemas.openxmlformats.org/officeDocument/2006/relationships" id="261" r:id="R90599f094e8f46f8"/>
    <p:sldId xmlns:r="http://schemas.openxmlformats.org/officeDocument/2006/relationships" id="262" r:id="Re5f9ff4a86c24b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ef0a0df1514c87" /><Relationship Type="http://schemas.openxmlformats.org/officeDocument/2006/relationships/slide" Target="/ppt/slides/slide1.xml" Id="R197f78ea14754ff9" /><Relationship Type="http://schemas.openxmlformats.org/officeDocument/2006/relationships/slide" Target="/ppt/slides/slide2.xml" Id="Re920551401fc4afc" /><Relationship Type="http://schemas.openxmlformats.org/officeDocument/2006/relationships/slide" Target="/ppt/slides/slide3.xml" Id="R764510d8486845a2" /><Relationship Type="http://schemas.openxmlformats.org/officeDocument/2006/relationships/slide" Target="/ppt/slides/slide4.xml" Id="Rddb1a778bb464c08" /><Relationship Type="http://schemas.openxmlformats.org/officeDocument/2006/relationships/slide" Target="/ppt/slides/slide5.xml" Id="R3c0ed57077d74e2e" /><Relationship Type="http://schemas.openxmlformats.org/officeDocument/2006/relationships/slide" Target="/ppt/slides/slide6.xml" Id="R90599f094e8f46f8" /><Relationship Type="http://schemas.openxmlformats.org/officeDocument/2006/relationships/slide" Target="/ppt/slides/slide7.xml" Id="Re5f9ff4a86c24b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33a5e375340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fc9e3ffe34d95" /><Relationship Type="http://schemas.openxmlformats.org/officeDocument/2006/relationships/theme" Target="/ppt/slideMasters/theme/theme1.xml" Id="Rd3bb1bb4fea242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9fc9e3ffe34d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08c04e48a40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f02213b6741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66f7d202946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7e798bbca42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0addc3af94d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0b5a5d1cd40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47f55aa5e4a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POLLUX EL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POLLUX EL INSTALLASJON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220 469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TNYGAARD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936 599 400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EL INSTALLASJON AS</a:t>
            </a:r>
          </a:p>
        </p:txBody>
      </p:sp>
    </p:spTree>
  </p:cSld>
  <p:clrMapOvr>
    <a:masterClrMapping xmlns:a="http://schemas.openxmlformats.org/drawingml/2006/main"/>
  </p:clrMapOvr>
</p:sld>
</file>