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b34330b0d947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8da3f3a5d04777"/>
  </p:sldMasterIdLst>
  <p:sldIdLst>
    <p:sldId xmlns:r="http://schemas.openxmlformats.org/officeDocument/2006/relationships" id="256" r:id="R855e22604ba84937"/>
    <p:sldId xmlns:r="http://schemas.openxmlformats.org/officeDocument/2006/relationships" id="257" r:id="R55fa46356c7f4dc4"/>
    <p:sldId xmlns:r="http://schemas.openxmlformats.org/officeDocument/2006/relationships" id="258" r:id="R9956bde5b1284e39"/>
    <p:sldId xmlns:r="http://schemas.openxmlformats.org/officeDocument/2006/relationships" id="259" r:id="Rf1b78c3f8cfb4b03"/>
    <p:sldId xmlns:r="http://schemas.openxmlformats.org/officeDocument/2006/relationships" id="260" r:id="R296242b7b1d84543"/>
    <p:sldId xmlns:r="http://schemas.openxmlformats.org/officeDocument/2006/relationships" id="261" r:id="R32726e2e9a7e44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8da3f3a5d04777" /><Relationship Type="http://schemas.openxmlformats.org/officeDocument/2006/relationships/slide" Target="/ppt/slides/slide1.xml" Id="R855e22604ba84937" /><Relationship Type="http://schemas.openxmlformats.org/officeDocument/2006/relationships/slide" Target="/ppt/slides/slide2.xml" Id="R55fa46356c7f4dc4" /><Relationship Type="http://schemas.openxmlformats.org/officeDocument/2006/relationships/slide" Target="/ppt/slides/slide3.xml" Id="R9956bde5b1284e39" /><Relationship Type="http://schemas.openxmlformats.org/officeDocument/2006/relationships/slide" Target="/ppt/slides/slide4.xml" Id="Rf1b78c3f8cfb4b03" /><Relationship Type="http://schemas.openxmlformats.org/officeDocument/2006/relationships/slide" Target="/ppt/slides/slide5.xml" Id="R296242b7b1d84543" /><Relationship Type="http://schemas.openxmlformats.org/officeDocument/2006/relationships/slide" Target="/ppt/slides/slide6.xml" Id="R32726e2e9a7e44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2f43df064d49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e699dada84c2b" /><Relationship Type="http://schemas.openxmlformats.org/officeDocument/2006/relationships/theme" Target="/ppt/slideMasters/theme/theme1.xml" Id="R4ecc068e26cd4d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2e699dada84c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4ea38fcb3149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bd21c8cc084c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fd1e51421d44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3de9b948ad45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c1b98471d24f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d00a4d75c4d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ANDREAS SOMMERFELT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SOMMERFELT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SOMMERFELT HOLDING AS ble etablert [år] og holder til i Risør.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SOMMERFELT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SOMMERFELT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SOMMERFELT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SOMMERFELT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SOMMERFELT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Akland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4950 Risør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936 538 428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SOMMERFELT HOLDING AS</a:t>
            </a:r>
          </a:p>
        </p:txBody>
      </p:sp>
    </p:spTree>
  </p:cSld>
  <p:clrMapOvr>
    <a:masterClrMapping xmlns:a="http://schemas.openxmlformats.org/drawingml/2006/main"/>
  </p:clrMapOvr>
</p:sld>
</file>