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97df9d0e21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3606154cf4584"/>
  </p:sldMasterIdLst>
  <p:sldIdLst>
    <p:sldId xmlns:r="http://schemas.openxmlformats.org/officeDocument/2006/relationships" id="256" r:id="R9e5c9d0f4caf492a"/>
    <p:sldId xmlns:r="http://schemas.openxmlformats.org/officeDocument/2006/relationships" id="257" r:id="R6488c89d1a5f4749"/>
    <p:sldId xmlns:r="http://schemas.openxmlformats.org/officeDocument/2006/relationships" id="258" r:id="R6f7432c43691478e"/>
    <p:sldId xmlns:r="http://schemas.openxmlformats.org/officeDocument/2006/relationships" id="259" r:id="Rd9a17c6cf32349d5"/>
    <p:sldId xmlns:r="http://schemas.openxmlformats.org/officeDocument/2006/relationships" id="260" r:id="R4681be53759d421d"/>
    <p:sldId xmlns:r="http://schemas.openxmlformats.org/officeDocument/2006/relationships" id="261" r:id="Rec3b3e8b2e59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3606154cf4584" /><Relationship Type="http://schemas.openxmlformats.org/officeDocument/2006/relationships/slide" Target="/ppt/slides/slide1.xml" Id="R9e5c9d0f4caf492a" /><Relationship Type="http://schemas.openxmlformats.org/officeDocument/2006/relationships/slide" Target="/ppt/slides/slide2.xml" Id="R6488c89d1a5f4749" /><Relationship Type="http://schemas.openxmlformats.org/officeDocument/2006/relationships/slide" Target="/ppt/slides/slide3.xml" Id="R6f7432c43691478e" /><Relationship Type="http://schemas.openxmlformats.org/officeDocument/2006/relationships/slide" Target="/ppt/slides/slide4.xml" Id="Rd9a17c6cf32349d5" /><Relationship Type="http://schemas.openxmlformats.org/officeDocument/2006/relationships/slide" Target="/ppt/slides/slide5.xml" Id="R4681be53759d421d" /><Relationship Type="http://schemas.openxmlformats.org/officeDocument/2006/relationships/slide" Target="/ppt/slides/slide6.xml" Id="Rec3b3e8b2e59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8007913f846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60f8a56343b3" /><Relationship Type="http://schemas.openxmlformats.org/officeDocument/2006/relationships/theme" Target="/ppt/slideMasters/theme/theme1.xml" Id="R0cbb3649f9d9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c60f8a563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1d174f3ec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69a6a613144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ac408e768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4e7f0e0c46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ba09c63e7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e07b29ba1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DRACHIR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DRACHIR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DRACHIR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DRACHIR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DRACHIR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DRACHIR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TONBY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DRACHIR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Lindebergveien 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richard.t.carlsen@gmail.com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936 524 249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DRACHIR AS</a:t>
            </a:r>
          </a:p>
        </p:txBody>
      </p:sp>
    </p:spTree>
  </p:cSld>
  <p:clrMapOvr>
    <a:masterClrMapping xmlns:a="http://schemas.openxmlformats.org/drawingml/2006/main"/>
  </p:clrMapOvr>
</p:sld>
</file>